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4"/>
  </p:sldMasterIdLst>
  <p:notesMasterIdLst>
    <p:notesMasterId r:id="rId49"/>
  </p:notesMasterIdLst>
  <p:sldIdLst>
    <p:sldId id="256" r:id="rId5"/>
    <p:sldId id="301" r:id="rId6"/>
    <p:sldId id="290" r:id="rId7"/>
    <p:sldId id="268" r:id="rId8"/>
    <p:sldId id="299" r:id="rId9"/>
    <p:sldId id="313" r:id="rId10"/>
    <p:sldId id="312" r:id="rId11"/>
    <p:sldId id="267" r:id="rId12"/>
    <p:sldId id="258" r:id="rId13"/>
    <p:sldId id="270" r:id="rId14"/>
    <p:sldId id="285" r:id="rId15"/>
    <p:sldId id="284" r:id="rId16"/>
    <p:sldId id="282" r:id="rId17"/>
    <p:sldId id="288" r:id="rId18"/>
    <p:sldId id="272" r:id="rId19"/>
    <p:sldId id="293" r:id="rId20"/>
    <p:sldId id="278" r:id="rId21"/>
    <p:sldId id="286" r:id="rId22"/>
    <p:sldId id="279" r:id="rId23"/>
    <p:sldId id="292" r:id="rId24"/>
    <p:sldId id="294" r:id="rId25"/>
    <p:sldId id="280" r:id="rId26"/>
    <p:sldId id="281" r:id="rId27"/>
    <p:sldId id="291" r:id="rId28"/>
    <p:sldId id="283" r:id="rId29"/>
    <p:sldId id="314" r:id="rId30"/>
    <p:sldId id="308" r:id="rId31"/>
    <p:sldId id="309" r:id="rId32"/>
    <p:sldId id="289" r:id="rId33"/>
    <p:sldId id="276" r:id="rId34"/>
    <p:sldId id="295" r:id="rId35"/>
    <p:sldId id="296" r:id="rId36"/>
    <p:sldId id="315" r:id="rId37"/>
    <p:sldId id="316" r:id="rId38"/>
    <p:sldId id="311" r:id="rId39"/>
    <p:sldId id="310" r:id="rId40"/>
    <p:sldId id="306" r:id="rId41"/>
    <p:sldId id="300" r:id="rId42"/>
    <p:sldId id="303" r:id="rId43"/>
    <p:sldId id="302" r:id="rId44"/>
    <p:sldId id="304" r:id="rId45"/>
    <p:sldId id="261" r:id="rId46"/>
    <p:sldId id="266" r:id="rId47"/>
    <p:sldId id="262" r:id="rId48"/>
  </p:sldIdLst>
  <p:sldSz cx="9144000" cy="5143500" type="screen16x9"/>
  <p:notesSz cx="6858000" cy="9144000"/>
  <p:embeddedFontLst>
    <p:embeddedFont>
      <p:font typeface="Calibri" panose="020F0502020204030204" pitchFamily="34" charset="0"/>
      <p:regular r:id="rId50"/>
      <p:bold r:id="rId51"/>
      <p:italic r:id="rId52"/>
      <p:boldItalic r:id="rId53"/>
    </p:embeddedFont>
    <p:embeddedFont>
      <p:font typeface="Consolas" panose="020B0609020204030204" pitchFamily="49" charset="0"/>
      <p:regular r:id="rId54"/>
      <p:bold r:id="rId55"/>
      <p:italic r:id="rId56"/>
      <p:boldItalic r:id="rId57"/>
    </p:embeddedFont>
    <p:embeddedFont>
      <p:font typeface="Oxygen" panose="020B0604020202020204" charset="0"/>
      <p:regular r:id="rId58"/>
      <p:bold r:id="rId59"/>
    </p:embeddedFont>
    <p:embeddedFont>
      <p:font typeface="Playfair Display" panose="020B0604020202020204" charset="0"/>
      <p:regular r:id="rId60"/>
      <p:bold r:id="rId61"/>
      <p:italic r:id="rId62"/>
      <p:boldItalic r:id="rId63"/>
    </p:embeddedFont>
    <p:embeddedFont>
      <p:font typeface="Segoe UI" panose="020B0502040204020203" pitchFamily="34"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AFB91C-281C-403F-B88B-6E5D6D5D9CF5}" v="316" dt="2023-08-06T10:51:53.915"/>
    <p1510:client id="{292B51D1-3A1B-494A-ABA4-E992155E775A}" v="161" vWet="163" dt="2023-08-07T07:42:35.272"/>
    <p1510:client id="{41E092EC-A3AD-4A02-B5AE-973A2D710CE1}" v="94" dt="2023-08-06T11:30:54.765"/>
    <p1510:client id="{4DE013EC-B0B2-4DC2-A2D2-84871913C643}" v="62" dt="2023-08-07T07:43:34.801"/>
    <p1510:client id="{56DF8225-467F-483C-8232-7A4E370654F7}" v="100" dt="2023-08-07T07:44:36.495"/>
    <p1510:client id="{7C9E695C-01BF-4538-B676-A5BEE5FB3FD3}" v="20" dt="2023-08-07T05:58:35.537"/>
    <p1510:client id="{81F80336-1E59-4C09-BB1D-AC78B9AC4FBE}" v="406" dt="2023-08-06T10:49:00.076"/>
    <p1510:client id="{89B874B6-EE77-4491-B0AC-ED3A8AAE0C4B}" v="1" vWet="3" dt="2023-08-07T07:40:49.131"/>
    <p1510:client id="{C460965B-AA61-45E6-AB73-13F1471DD8D1}" v="33" dt="2023-08-06T11:39:28.605"/>
    <p1510:client id="{DC2D1A8D-81FB-4F00-876F-9E202E3C444C}" v="133" dt="2023-08-07T06:26:21.803"/>
    <p1510:client id="{EFF1DF58-4106-4388-8F80-A497F5728955}" v="3" dt="2023-08-06T11:13:09.289"/>
    <p1510:client id="{F106CF52-D2AC-4172-8645-6D7AF6F0DF8B}" v="181" dt="2023-08-06T11:04:50.8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4.fntdata"/><Relationship Id="rId6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5" Type="http://schemas.openxmlformats.org/officeDocument/2006/relationships/slide" Target="slides/slide1.xml"/><Relationship Id="rId61" Type="http://schemas.openxmlformats.org/officeDocument/2006/relationships/font" Target="fonts/font12.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font" Target="fonts/font2.fntdata"/><Relationship Id="rId72"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font" Target="fonts/font1.fntdata"/><Relationship Id="rId55" Type="http://schemas.openxmlformats.org/officeDocument/2006/relationships/font" Target="fonts/font6.fntdata"/><Relationship Id="rId7" Type="http://schemas.openxmlformats.org/officeDocument/2006/relationships/slide" Target="slides/slide3.xml"/><Relationship Id="rId7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OW ZI QING" userId="S::21021230@myrp.edu.sg::d9f4c214-1743-4277-a3f6-b587b76e66c0" providerId="AD" clId="Web-{F82A26A9-7007-4C9C-91A0-47475D0FCD60}"/>
    <pc:docChg chg="modSld">
      <pc:chgData name="SEOW ZI QING" userId="S::21021230@myrp.edu.sg::d9f4c214-1743-4277-a3f6-b587b76e66c0" providerId="AD" clId="Web-{F82A26A9-7007-4C9C-91A0-47475D0FCD60}" dt="2023-05-24T07:19:01.566" v="2" actId="20577"/>
      <pc:docMkLst>
        <pc:docMk/>
      </pc:docMkLst>
      <pc:sldChg chg="modSp">
        <pc:chgData name="SEOW ZI QING" userId="S::21021230@myrp.edu.sg::d9f4c214-1743-4277-a3f6-b587b76e66c0" providerId="AD" clId="Web-{F82A26A9-7007-4C9C-91A0-47475D0FCD60}" dt="2023-05-24T07:19:01.566" v="2" actId="20577"/>
        <pc:sldMkLst>
          <pc:docMk/>
          <pc:sldMk cId="3845191583" sldId="283"/>
        </pc:sldMkLst>
        <pc:spChg chg="mod">
          <ac:chgData name="SEOW ZI QING" userId="S::21021230@myrp.edu.sg::d9f4c214-1743-4277-a3f6-b587b76e66c0" providerId="AD" clId="Web-{F82A26A9-7007-4C9C-91A0-47475D0FCD60}" dt="2023-05-24T07:19:01.566" v="2" actId="20577"/>
          <ac:spMkLst>
            <pc:docMk/>
            <pc:sldMk cId="3845191583" sldId="283"/>
            <ac:spMk id="3" creationId="{B57ACCE1-6626-E1A3-6169-6F36C762EB16}"/>
          </ac:spMkLst>
        </pc:spChg>
      </pc:sldChg>
    </pc:docChg>
  </pc:docChgLst>
  <pc:docChgLst>
    <pc:chgData name="CHUA HUI QIN MABLE" userId="S::21022328@myrp.edu.sg::c1e9ef80-21a6-4a20-961b-fa6cf7e459fd" providerId="AD" clId="Web-{AED544AA-7093-46F5-AC85-B3B51122478A}"/>
    <pc:docChg chg="modSld">
      <pc:chgData name="CHUA HUI QIN MABLE" userId="S::21022328@myrp.edu.sg::c1e9ef80-21a6-4a20-961b-fa6cf7e459fd" providerId="AD" clId="Web-{AED544AA-7093-46F5-AC85-B3B51122478A}" dt="2023-05-31T04:54:00.649" v="0"/>
      <pc:docMkLst>
        <pc:docMk/>
      </pc:docMkLst>
      <pc:sldChg chg="addSp">
        <pc:chgData name="CHUA HUI QIN MABLE" userId="S::21022328@myrp.edu.sg::c1e9ef80-21a6-4a20-961b-fa6cf7e459fd" providerId="AD" clId="Web-{AED544AA-7093-46F5-AC85-B3B51122478A}" dt="2023-05-31T04:54:00.649" v="0"/>
        <pc:sldMkLst>
          <pc:docMk/>
          <pc:sldMk cId="671811858" sldId="267"/>
        </pc:sldMkLst>
        <pc:picChg chg="add">
          <ac:chgData name="CHUA HUI QIN MABLE" userId="S::21022328@myrp.edu.sg::c1e9ef80-21a6-4a20-961b-fa6cf7e459fd" providerId="AD" clId="Web-{AED544AA-7093-46F5-AC85-B3B51122478A}" dt="2023-05-31T04:54:00.649" v="0"/>
          <ac:picMkLst>
            <pc:docMk/>
            <pc:sldMk cId="671811858" sldId="267"/>
            <ac:picMk id="3" creationId="{5B92F94A-F351-56D6-0FCB-BEC15E5F22E1}"/>
          </ac:picMkLst>
        </pc:picChg>
      </pc:sldChg>
    </pc:docChg>
  </pc:docChgLst>
  <pc:docChgLst>
    <pc:chgData name="ANG YI NING, CHERMIN" userId="S::21012470@myrp.edu.sg::be6e2bb3-4937-4abd-9636-e0842efd3eb1" providerId="AD" clId="Web-{05C55763-858E-4190-8C06-7AB0DD5D9A67}"/>
    <pc:docChg chg="addSld modSld sldOrd">
      <pc:chgData name="ANG YI NING, CHERMIN" userId="S::21012470@myrp.edu.sg::be6e2bb3-4937-4abd-9636-e0842efd3eb1" providerId="AD" clId="Web-{05C55763-858E-4190-8C06-7AB0DD5D9A67}" dt="2023-05-17T08:45:43.163" v="22" actId="20577"/>
      <pc:docMkLst>
        <pc:docMk/>
      </pc:docMkLst>
      <pc:sldChg chg="modSp new ord">
        <pc:chgData name="ANG YI NING, CHERMIN" userId="S::21012470@myrp.edu.sg::be6e2bb3-4937-4abd-9636-e0842efd3eb1" providerId="AD" clId="Web-{05C55763-858E-4190-8C06-7AB0DD5D9A67}" dt="2023-05-17T08:45:43.163" v="22" actId="20577"/>
        <pc:sldMkLst>
          <pc:docMk/>
          <pc:sldMk cId="2362178484" sldId="269"/>
        </pc:sldMkLst>
        <pc:spChg chg="mod">
          <ac:chgData name="ANG YI NING, CHERMIN" userId="S::21012470@myrp.edu.sg::be6e2bb3-4937-4abd-9636-e0842efd3eb1" providerId="AD" clId="Web-{05C55763-858E-4190-8C06-7AB0DD5D9A67}" dt="2023-05-17T08:45:43.163" v="22" actId="20577"/>
          <ac:spMkLst>
            <pc:docMk/>
            <pc:sldMk cId="2362178484" sldId="269"/>
            <ac:spMk id="2" creationId="{7BA97DAC-E981-1AF4-3E2F-739107785FEA}"/>
          </ac:spMkLst>
        </pc:spChg>
      </pc:sldChg>
      <pc:sldChg chg="modSp new">
        <pc:chgData name="ANG YI NING, CHERMIN" userId="S::21012470@myrp.edu.sg::be6e2bb3-4937-4abd-9636-e0842efd3eb1" providerId="AD" clId="Web-{05C55763-858E-4190-8C06-7AB0DD5D9A67}" dt="2023-05-17T08:43:38.249" v="15" actId="20577"/>
        <pc:sldMkLst>
          <pc:docMk/>
          <pc:sldMk cId="433263457" sldId="270"/>
        </pc:sldMkLst>
        <pc:spChg chg="mod">
          <ac:chgData name="ANG YI NING, CHERMIN" userId="S::21012470@myrp.edu.sg::be6e2bb3-4937-4abd-9636-e0842efd3eb1" providerId="AD" clId="Web-{05C55763-858E-4190-8C06-7AB0DD5D9A67}" dt="2023-05-17T08:43:38.249" v="15" actId="20577"/>
          <ac:spMkLst>
            <pc:docMk/>
            <pc:sldMk cId="433263457" sldId="270"/>
            <ac:spMk id="2" creationId="{96C301FF-27B3-452B-C5B0-A9E5D022FD72}"/>
          </ac:spMkLst>
        </pc:spChg>
      </pc:sldChg>
    </pc:docChg>
  </pc:docChgLst>
  <pc:docChgLst>
    <pc:chgData name="SEOW ZI QING" userId="S::21021230@myrp.edu.sg::d9f4c214-1743-4277-a3f6-b587b76e66c0" providerId="AD" clId="Web-{5E9AF7D2-61A4-496A-AA9F-ED93F1986DC3}"/>
    <pc:docChg chg="addSld modSld">
      <pc:chgData name="SEOW ZI QING" userId="S::21021230@myrp.edu.sg::d9f4c214-1743-4277-a3f6-b587b76e66c0" providerId="AD" clId="Web-{5E9AF7D2-61A4-496A-AA9F-ED93F1986DC3}" dt="2023-05-24T09:36:19.981" v="82" actId="20577"/>
      <pc:docMkLst>
        <pc:docMk/>
      </pc:docMkLst>
      <pc:sldChg chg="modSp">
        <pc:chgData name="SEOW ZI QING" userId="S::21021230@myrp.edu.sg::d9f4c214-1743-4277-a3f6-b587b76e66c0" providerId="AD" clId="Web-{5E9AF7D2-61A4-496A-AA9F-ED93F1986DC3}" dt="2023-05-24T09:27:47.854" v="22" actId="20577"/>
        <pc:sldMkLst>
          <pc:docMk/>
          <pc:sldMk cId="1760137028" sldId="292"/>
        </pc:sldMkLst>
        <pc:spChg chg="mod">
          <ac:chgData name="SEOW ZI QING" userId="S::21021230@myrp.edu.sg::d9f4c214-1743-4277-a3f6-b587b76e66c0" providerId="AD" clId="Web-{5E9AF7D2-61A4-496A-AA9F-ED93F1986DC3}" dt="2023-05-24T09:27:47.854" v="22" actId="20577"/>
          <ac:spMkLst>
            <pc:docMk/>
            <pc:sldMk cId="1760137028" sldId="292"/>
            <ac:spMk id="2" creationId="{50C3C8C4-71CB-8077-F600-9783F7BC1F06}"/>
          </ac:spMkLst>
        </pc:spChg>
      </pc:sldChg>
      <pc:sldChg chg="modSp new">
        <pc:chgData name="SEOW ZI QING" userId="S::21021230@myrp.edu.sg::d9f4c214-1743-4277-a3f6-b587b76e66c0" providerId="AD" clId="Web-{5E9AF7D2-61A4-496A-AA9F-ED93F1986DC3}" dt="2023-05-24T09:27:15.571" v="19" actId="20577"/>
        <pc:sldMkLst>
          <pc:docMk/>
          <pc:sldMk cId="661792277" sldId="293"/>
        </pc:sldMkLst>
        <pc:spChg chg="mod">
          <ac:chgData name="SEOW ZI QING" userId="S::21021230@myrp.edu.sg::d9f4c214-1743-4277-a3f6-b587b76e66c0" providerId="AD" clId="Web-{5E9AF7D2-61A4-496A-AA9F-ED93F1986DC3}" dt="2023-05-24T09:21:48.732" v="11" actId="20577"/>
          <ac:spMkLst>
            <pc:docMk/>
            <pc:sldMk cId="661792277" sldId="293"/>
            <ac:spMk id="2" creationId="{BFA1566C-97E8-1051-E480-DBDF85F8DA67}"/>
          </ac:spMkLst>
        </pc:spChg>
        <pc:spChg chg="mod">
          <ac:chgData name="SEOW ZI QING" userId="S::21021230@myrp.edu.sg::d9f4c214-1743-4277-a3f6-b587b76e66c0" providerId="AD" clId="Web-{5E9AF7D2-61A4-496A-AA9F-ED93F1986DC3}" dt="2023-05-24T09:27:15.571" v="19" actId="20577"/>
          <ac:spMkLst>
            <pc:docMk/>
            <pc:sldMk cId="661792277" sldId="293"/>
            <ac:spMk id="3" creationId="{39D0F566-96FC-E6E3-9DC3-E2E72594E1A3}"/>
          </ac:spMkLst>
        </pc:spChg>
      </pc:sldChg>
      <pc:sldChg chg="modSp new">
        <pc:chgData name="SEOW ZI QING" userId="S::21021230@myrp.edu.sg::d9f4c214-1743-4277-a3f6-b587b76e66c0" providerId="AD" clId="Web-{5E9AF7D2-61A4-496A-AA9F-ED93F1986DC3}" dt="2023-05-24T09:36:19.981" v="82" actId="20577"/>
        <pc:sldMkLst>
          <pc:docMk/>
          <pc:sldMk cId="1586785327" sldId="294"/>
        </pc:sldMkLst>
        <pc:spChg chg="mod">
          <ac:chgData name="SEOW ZI QING" userId="S::21021230@myrp.edu.sg::d9f4c214-1743-4277-a3f6-b587b76e66c0" providerId="AD" clId="Web-{5E9AF7D2-61A4-496A-AA9F-ED93F1986DC3}" dt="2023-05-24T09:33:13.162" v="37" actId="20577"/>
          <ac:spMkLst>
            <pc:docMk/>
            <pc:sldMk cId="1586785327" sldId="294"/>
            <ac:spMk id="2" creationId="{DDC382CB-FBD7-AD16-2D86-8F773A448344}"/>
          </ac:spMkLst>
        </pc:spChg>
        <pc:spChg chg="mod">
          <ac:chgData name="SEOW ZI QING" userId="S::21021230@myrp.edu.sg::d9f4c214-1743-4277-a3f6-b587b76e66c0" providerId="AD" clId="Web-{5E9AF7D2-61A4-496A-AA9F-ED93F1986DC3}" dt="2023-05-24T09:36:19.981" v="82" actId="20577"/>
          <ac:spMkLst>
            <pc:docMk/>
            <pc:sldMk cId="1586785327" sldId="294"/>
            <ac:spMk id="3" creationId="{E8C82B46-D5D6-D1CA-6A1A-0B52E8C4FBDE}"/>
          </ac:spMkLst>
        </pc:spChg>
      </pc:sldChg>
    </pc:docChg>
  </pc:docChgLst>
  <pc:docChgLst>
    <pc:chgData name="ANG YI NING, CHERMIN" userId="S::21012470@myrp.edu.sg::be6e2bb3-4937-4abd-9636-e0842efd3eb1" providerId="AD" clId="Web-{4E0898E7-FCA8-4526-BBBC-FBC2200729A5}"/>
    <pc:docChg chg="delSld sldOrd">
      <pc:chgData name="ANG YI NING, CHERMIN" userId="S::21012470@myrp.edu.sg::be6e2bb3-4937-4abd-9636-e0842efd3eb1" providerId="AD" clId="Web-{4E0898E7-FCA8-4526-BBBC-FBC2200729A5}" dt="2023-06-07T02:32:53.532" v="4"/>
      <pc:docMkLst>
        <pc:docMk/>
      </pc:docMkLst>
      <pc:sldChg chg="ord">
        <pc:chgData name="ANG YI NING, CHERMIN" userId="S::21012470@myrp.edu.sg::be6e2bb3-4937-4abd-9636-e0842efd3eb1" providerId="AD" clId="Web-{4E0898E7-FCA8-4526-BBBC-FBC2200729A5}" dt="2023-06-07T02:32:53.532" v="4"/>
        <pc:sldMkLst>
          <pc:docMk/>
          <pc:sldMk cId="0" sldId="262"/>
        </pc:sldMkLst>
      </pc:sldChg>
      <pc:sldChg chg="del">
        <pc:chgData name="ANG YI NING, CHERMIN" userId="S::21012470@myrp.edu.sg::be6e2bb3-4937-4abd-9636-e0842efd3eb1" providerId="AD" clId="Web-{4E0898E7-FCA8-4526-BBBC-FBC2200729A5}" dt="2023-06-07T02:31:42.999" v="1"/>
        <pc:sldMkLst>
          <pc:docMk/>
          <pc:sldMk cId="0" sldId="264"/>
        </pc:sldMkLst>
      </pc:sldChg>
      <pc:sldChg chg="del">
        <pc:chgData name="ANG YI NING, CHERMIN" userId="S::21012470@myrp.edu.sg::be6e2bb3-4937-4abd-9636-e0842efd3eb1" providerId="AD" clId="Web-{4E0898E7-FCA8-4526-BBBC-FBC2200729A5}" dt="2023-06-07T02:31:43.092" v="2"/>
        <pc:sldMkLst>
          <pc:docMk/>
          <pc:sldMk cId="0" sldId="265"/>
        </pc:sldMkLst>
      </pc:sldChg>
    </pc:docChg>
  </pc:docChgLst>
  <pc:docChgLst>
    <pc:chgData name="ANG YI NING, CHERMIN" userId="S::21012470@myrp.edu.sg::be6e2bb3-4937-4abd-9636-e0842efd3eb1" providerId="AD" clId="Web-{825898DF-D246-4B4C-B213-6F8D76051FFE}"/>
    <pc:docChg chg="modSld">
      <pc:chgData name="ANG YI NING, CHERMIN" userId="S::21012470@myrp.edu.sg::be6e2bb3-4937-4abd-9636-e0842efd3eb1" providerId="AD" clId="Web-{825898DF-D246-4B4C-B213-6F8D76051FFE}" dt="2023-07-18T13:42:24.059" v="67"/>
      <pc:docMkLst>
        <pc:docMk/>
      </pc:docMkLst>
      <pc:sldChg chg="modSp">
        <pc:chgData name="ANG YI NING, CHERMIN" userId="S::21012470@myrp.edu.sg::be6e2bb3-4937-4abd-9636-e0842efd3eb1" providerId="AD" clId="Web-{825898DF-D246-4B4C-B213-6F8D76051FFE}" dt="2023-07-18T13:42:24.059" v="67"/>
        <pc:sldMkLst>
          <pc:docMk/>
          <pc:sldMk cId="981209011" sldId="300"/>
        </pc:sldMkLst>
        <pc:graphicFrameChg chg="mod modGraphic">
          <ac:chgData name="ANG YI NING, CHERMIN" userId="S::21012470@myrp.edu.sg::be6e2bb3-4937-4abd-9636-e0842efd3eb1" providerId="AD" clId="Web-{825898DF-D246-4B4C-B213-6F8D76051FFE}" dt="2023-07-18T13:42:24.059" v="67"/>
          <ac:graphicFrameMkLst>
            <pc:docMk/>
            <pc:sldMk cId="981209011" sldId="300"/>
            <ac:graphicFrameMk id="5" creationId="{0EFE1D62-15A1-D4B7-4045-0F81C7195A53}"/>
          </ac:graphicFrameMkLst>
        </pc:graphicFrameChg>
      </pc:sldChg>
    </pc:docChg>
  </pc:docChgLst>
  <pc:docChgLst>
    <pc:chgData name="ANG YI NING, CHERMIN" userId="S::21012470@myrp.edu.sg::be6e2bb3-4937-4abd-9636-e0842efd3eb1" providerId="AD" clId="Web-{7D665BF1-2163-4C4E-8CD1-3BC8CB2084F6}"/>
    <pc:docChg chg="modSld">
      <pc:chgData name="ANG YI NING, CHERMIN" userId="S::21012470@myrp.edu.sg::be6e2bb3-4937-4abd-9636-e0842efd3eb1" providerId="AD" clId="Web-{7D665BF1-2163-4C4E-8CD1-3BC8CB2084F6}" dt="2023-05-31T06:45:51.387" v="8" actId="14100"/>
      <pc:docMkLst>
        <pc:docMk/>
      </pc:docMkLst>
      <pc:sldChg chg="modSp">
        <pc:chgData name="ANG YI NING, CHERMIN" userId="S::21012470@myrp.edu.sg::be6e2bb3-4937-4abd-9636-e0842efd3eb1" providerId="AD" clId="Web-{7D665BF1-2163-4C4E-8CD1-3BC8CB2084F6}" dt="2023-05-31T06:45:51.387" v="8" actId="14100"/>
        <pc:sldMkLst>
          <pc:docMk/>
          <pc:sldMk cId="433263457" sldId="270"/>
        </pc:sldMkLst>
        <pc:spChg chg="mod">
          <ac:chgData name="ANG YI NING, CHERMIN" userId="S::21012470@myrp.edu.sg::be6e2bb3-4937-4abd-9636-e0842efd3eb1" providerId="AD" clId="Web-{7D665BF1-2163-4C4E-8CD1-3BC8CB2084F6}" dt="2023-05-31T06:45:51.387" v="8" actId="14100"/>
          <ac:spMkLst>
            <pc:docMk/>
            <pc:sldMk cId="433263457" sldId="270"/>
            <ac:spMk id="3" creationId="{7DF57EE8-D196-7277-4EAD-3F0E179F2A5E}"/>
          </ac:spMkLst>
        </pc:spChg>
      </pc:sldChg>
      <pc:sldChg chg="modSp">
        <pc:chgData name="ANG YI NING, CHERMIN" userId="S::21012470@myrp.edu.sg::be6e2bb3-4937-4abd-9636-e0842efd3eb1" providerId="AD" clId="Web-{7D665BF1-2163-4C4E-8CD1-3BC8CB2084F6}" dt="2023-05-31T06:13:17.280" v="7" actId="14100"/>
        <pc:sldMkLst>
          <pc:docMk/>
          <pc:sldMk cId="832520558" sldId="290"/>
        </pc:sldMkLst>
        <pc:spChg chg="mod">
          <ac:chgData name="ANG YI NING, CHERMIN" userId="S::21012470@myrp.edu.sg::be6e2bb3-4937-4abd-9636-e0842efd3eb1" providerId="AD" clId="Web-{7D665BF1-2163-4C4E-8CD1-3BC8CB2084F6}" dt="2023-05-31T06:13:17.280" v="7" actId="14100"/>
          <ac:spMkLst>
            <pc:docMk/>
            <pc:sldMk cId="832520558" sldId="290"/>
            <ac:spMk id="3" creationId="{D3BC1EE6-0F19-0DE5-C196-9C454C9C5309}"/>
          </ac:spMkLst>
        </pc:spChg>
      </pc:sldChg>
      <pc:sldChg chg="modSp">
        <pc:chgData name="ANG YI NING, CHERMIN" userId="S::21012470@myrp.edu.sg::be6e2bb3-4937-4abd-9636-e0842efd3eb1" providerId="AD" clId="Web-{7D665BF1-2163-4C4E-8CD1-3BC8CB2084F6}" dt="2023-05-31T06:13:03.826" v="5" actId="20577"/>
        <pc:sldMkLst>
          <pc:docMk/>
          <pc:sldMk cId="2406814497" sldId="301"/>
        </pc:sldMkLst>
        <pc:spChg chg="mod">
          <ac:chgData name="ANG YI NING, CHERMIN" userId="S::21012470@myrp.edu.sg::be6e2bb3-4937-4abd-9636-e0842efd3eb1" providerId="AD" clId="Web-{7D665BF1-2163-4C4E-8CD1-3BC8CB2084F6}" dt="2023-05-31T06:13:03.826" v="5" actId="20577"/>
          <ac:spMkLst>
            <pc:docMk/>
            <pc:sldMk cId="2406814497" sldId="301"/>
            <ac:spMk id="8" creationId="{19676237-CBBB-BE9B-0DC5-800B1DEF0CA9}"/>
          </ac:spMkLst>
        </pc:spChg>
      </pc:sldChg>
    </pc:docChg>
  </pc:docChgLst>
  <pc:docChgLst>
    <pc:chgData name="CHUA HUI QIN MABLE" userId="S::21022328@myrp.edu.sg::c1e9ef80-21a6-4a20-961b-fa6cf7e459fd" providerId="AD" clId="Web-{DC2D1A8D-81FB-4F00-876F-9E202E3C444C}"/>
    <pc:docChg chg="addSld modSld sldOrd">
      <pc:chgData name="CHUA HUI QIN MABLE" userId="S::21022328@myrp.edu.sg::c1e9ef80-21a6-4a20-961b-fa6cf7e459fd" providerId="AD" clId="Web-{DC2D1A8D-81FB-4F00-876F-9E202E3C444C}" dt="2023-08-07T06:26:21.803" v="126" actId="1076"/>
      <pc:docMkLst>
        <pc:docMk/>
      </pc:docMkLst>
      <pc:sldChg chg="modSp ord">
        <pc:chgData name="CHUA HUI QIN MABLE" userId="S::21022328@myrp.edu.sg::c1e9ef80-21a6-4a20-961b-fa6cf7e459fd" providerId="AD" clId="Web-{DC2D1A8D-81FB-4F00-876F-9E202E3C444C}" dt="2023-08-07T06:02:10.444" v="124"/>
        <pc:sldMkLst>
          <pc:docMk/>
          <pc:sldMk cId="3099897097" sldId="308"/>
        </pc:sldMkLst>
        <pc:spChg chg="mod">
          <ac:chgData name="CHUA HUI QIN MABLE" userId="S::21022328@myrp.edu.sg::c1e9ef80-21a6-4a20-961b-fa6cf7e459fd" providerId="AD" clId="Web-{DC2D1A8D-81FB-4F00-876F-9E202E3C444C}" dt="2023-08-07T05:57:28.247" v="22" actId="20577"/>
          <ac:spMkLst>
            <pc:docMk/>
            <pc:sldMk cId="3099897097" sldId="308"/>
            <ac:spMk id="3" creationId="{F8DDE80C-D47A-BA01-B2E3-28462A507566}"/>
          </ac:spMkLst>
        </pc:spChg>
      </pc:sldChg>
      <pc:sldChg chg="addSp modSp new ord">
        <pc:chgData name="CHUA HUI QIN MABLE" userId="S::21022328@myrp.edu.sg::c1e9ef80-21a6-4a20-961b-fa6cf7e459fd" providerId="AD" clId="Web-{DC2D1A8D-81FB-4F00-876F-9E202E3C444C}" dt="2023-08-07T06:26:21.803" v="126" actId="1076"/>
        <pc:sldMkLst>
          <pc:docMk/>
          <pc:sldMk cId="14205400" sldId="314"/>
        </pc:sldMkLst>
        <pc:spChg chg="mod">
          <ac:chgData name="CHUA HUI QIN MABLE" userId="S::21022328@myrp.edu.sg::c1e9ef80-21a6-4a20-961b-fa6cf7e459fd" providerId="AD" clId="Web-{DC2D1A8D-81FB-4F00-876F-9E202E3C444C}" dt="2023-08-07T05:57:40.279" v="28" actId="20577"/>
          <ac:spMkLst>
            <pc:docMk/>
            <pc:sldMk cId="14205400" sldId="314"/>
            <ac:spMk id="2" creationId="{DE9E4A65-C7DB-E6FA-82D4-348411E8D616}"/>
          </ac:spMkLst>
        </pc:spChg>
        <pc:spChg chg="mod">
          <ac:chgData name="CHUA HUI QIN MABLE" userId="S::21022328@myrp.edu.sg::c1e9ef80-21a6-4a20-961b-fa6cf7e459fd" providerId="AD" clId="Web-{DC2D1A8D-81FB-4F00-876F-9E202E3C444C}" dt="2023-08-07T06:01:03.004" v="115" actId="14100"/>
          <ac:spMkLst>
            <pc:docMk/>
            <pc:sldMk cId="14205400" sldId="314"/>
            <ac:spMk id="3" creationId="{30537E52-0728-FEFE-2EA9-00F981578011}"/>
          </ac:spMkLst>
        </pc:spChg>
        <pc:spChg chg="add mod">
          <ac:chgData name="CHUA HUI QIN MABLE" userId="S::21022328@myrp.edu.sg::c1e9ef80-21a6-4a20-961b-fa6cf7e459fd" providerId="AD" clId="Web-{DC2D1A8D-81FB-4F00-876F-9E202E3C444C}" dt="2023-08-07T06:26:21.803" v="126" actId="1076"/>
          <ac:spMkLst>
            <pc:docMk/>
            <pc:sldMk cId="14205400" sldId="314"/>
            <ac:spMk id="5" creationId="{ACF8B338-920C-EB53-0B54-A1AEFE7B7541}"/>
          </ac:spMkLst>
        </pc:spChg>
        <pc:picChg chg="add mod">
          <ac:chgData name="CHUA HUI QIN MABLE" userId="S::21022328@myrp.edu.sg::c1e9ef80-21a6-4a20-961b-fa6cf7e459fd" providerId="AD" clId="Web-{DC2D1A8D-81FB-4F00-876F-9E202E3C444C}" dt="2023-08-07T06:26:21.631" v="125" actId="1076"/>
          <ac:picMkLst>
            <pc:docMk/>
            <pc:sldMk cId="14205400" sldId="314"/>
            <ac:picMk id="4" creationId="{E8D8E94F-BA07-7AEE-6BF0-BEEC7556B086}"/>
          </ac:picMkLst>
        </pc:picChg>
      </pc:sldChg>
    </pc:docChg>
  </pc:docChgLst>
  <pc:docChgLst>
    <pc:chgData name="ANG YI NING, CHERMIN" userId="S::21012470@myrp.edu.sg::be6e2bb3-4937-4abd-9636-e0842efd3eb1" providerId="AD" clId="Web-{EDEB711C-0B45-45EB-B8F2-C21748B5E93C}"/>
    <pc:docChg chg="modSld">
      <pc:chgData name="ANG YI NING, CHERMIN" userId="S::21012470@myrp.edu.sg::be6e2bb3-4937-4abd-9636-e0842efd3eb1" providerId="AD" clId="Web-{EDEB711C-0B45-45EB-B8F2-C21748B5E93C}" dt="2023-08-02T10:20:30.311" v="13"/>
      <pc:docMkLst>
        <pc:docMk/>
      </pc:docMkLst>
      <pc:sldChg chg="modSp">
        <pc:chgData name="ANG YI NING, CHERMIN" userId="S::21012470@myrp.edu.sg::be6e2bb3-4937-4abd-9636-e0842efd3eb1" providerId="AD" clId="Web-{EDEB711C-0B45-45EB-B8F2-C21748B5E93C}" dt="2023-08-02T10:20:30.311" v="13"/>
        <pc:sldMkLst>
          <pc:docMk/>
          <pc:sldMk cId="981209011" sldId="300"/>
        </pc:sldMkLst>
        <pc:graphicFrameChg chg="mod modGraphic">
          <ac:chgData name="ANG YI NING, CHERMIN" userId="S::21012470@myrp.edu.sg::be6e2bb3-4937-4abd-9636-e0842efd3eb1" providerId="AD" clId="Web-{EDEB711C-0B45-45EB-B8F2-C21748B5E93C}" dt="2023-08-02T10:20:30.311" v="13"/>
          <ac:graphicFrameMkLst>
            <pc:docMk/>
            <pc:sldMk cId="981209011" sldId="300"/>
            <ac:graphicFrameMk id="5" creationId="{0EFE1D62-15A1-D4B7-4045-0F81C7195A53}"/>
          </ac:graphicFrameMkLst>
        </pc:graphicFrameChg>
      </pc:sldChg>
    </pc:docChg>
  </pc:docChgLst>
  <pc:docChgLst>
    <pc:chgData name="ANG YI NING, CHERMIN" userId="S::21012470@myrp.edu.sg::be6e2bb3-4937-4abd-9636-e0842efd3eb1" providerId="AD" clId="Web-{2F8ECB36-4280-43E8-B5FF-CC93F235210E}"/>
    <pc:docChg chg="addSld delSld modSld sldOrd">
      <pc:chgData name="ANG YI NING, CHERMIN" userId="S::21012470@myrp.edu.sg::be6e2bb3-4937-4abd-9636-e0842efd3eb1" providerId="AD" clId="Web-{2F8ECB36-4280-43E8-B5FF-CC93F235210E}" dt="2023-05-21T13:48:09.032" v="394" actId="1076"/>
      <pc:docMkLst>
        <pc:docMk/>
      </pc:docMkLst>
      <pc:sldChg chg="modSp">
        <pc:chgData name="ANG YI NING, CHERMIN" userId="S::21012470@myrp.edu.sg::be6e2bb3-4937-4abd-9636-e0842efd3eb1" providerId="AD" clId="Web-{2F8ECB36-4280-43E8-B5FF-CC93F235210E}" dt="2023-05-21T13:40:36.140" v="124" actId="20577"/>
        <pc:sldMkLst>
          <pc:docMk/>
          <pc:sldMk cId="3111550959" sldId="272"/>
        </pc:sldMkLst>
        <pc:spChg chg="mod">
          <ac:chgData name="ANG YI NING, CHERMIN" userId="S::21012470@myrp.edu.sg::be6e2bb3-4937-4abd-9636-e0842efd3eb1" providerId="AD" clId="Web-{2F8ECB36-4280-43E8-B5FF-CC93F235210E}" dt="2023-05-21T13:40:36.140" v="124" actId="20577"/>
          <ac:spMkLst>
            <pc:docMk/>
            <pc:sldMk cId="3111550959" sldId="272"/>
            <ac:spMk id="2" creationId="{96C301FF-27B3-452B-C5B0-A9E5D022FD72}"/>
          </ac:spMkLst>
        </pc:spChg>
      </pc:sldChg>
      <pc:sldChg chg="modSp">
        <pc:chgData name="ANG YI NING, CHERMIN" userId="S::21012470@myrp.edu.sg::be6e2bb3-4937-4abd-9636-e0842efd3eb1" providerId="AD" clId="Web-{2F8ECB36-4280-43E8-B5FF-CC93F235210E}" dt="2023-05-21T13:02:58.520" v="84" actId="1076"/>
        <pc:sldMkLst>
          <pc:docMk/>
          <pc:sldMk cId="1192536474" sldId="278"/>
        </pc:sldMkLst>
        <pc:spChg chg="mod">
          <ac:chgData name="ANG YI NING, CHERMIN" userId="S::21012470@myrp.edu.sg::be6e2bb3-4937-4abd-9636-e0842efd3eb1" providerId="AD" clId="Web-{2F8ECB36-4280-43E8-B5FF-CC93F235210E}" dt="2023-05-21T12:53:55.389" v="14" actId="20577"/>
          <ac:spMkLst>
            <pc:docMk/>
            <pc:sldMk cId="1192536474" sldId="278"/>
            <ac:spMk id="2" creationId="{091F1022-26EE-0975-1A1A-A768142EE5BD}"/>
          </ac:spMkLst>
        </pc:spChg>
        <pc:spChg chg="mod">
          <ac:chgData name="ANG YI NING, CHERMIN" userId="S::21012470@myrp.edu.sg::be6e2bb3-4937-4abd-9636-e0842efd3eb1" providerId="AD" clId="Web-{2F8ECB36-4280-43E8-B5FF-CC93F235210E}" dt="2023-05-21T13:02:58.520" v="84" actId="1076"/>
          <ac:spMkLst>
            <pc:docMk/>
            <pc:sldMk cId="1192536474" sldId="278"/>
            <ac:spMk id="3" creationId="{77191784-CE4E-3997-864C-1E4BFAC67D6D}"/>
          </ac:spMkLst>
        </pc:spChg>
      </pc:sldChg>
      <pc:sldChg chg="modSp">
        <pc:chgData name="ANG YI NING, CHERMIN" userId="S::21012470@myrp.edu.sg::be6e2bb3-4937-4abd-9636-e0842efd3eb1" providerId="AD" clId="Web-{2F8ECB36-4280-43E8-B5FF-CC93F235210E}" dt="2023-05-21T13:13:17.106" v="118" actId="20577"/>
        <pc:sldMkLst>
          <pc:docMk/>
          <pc:sldMk cId="2463085662" sldId="279"/>
        </pc:sldMkLst>
        <pc:spChg chg="mod">
          <ac:chgData name="ANG YI NING, CHERMIN" userId="S::21012470@myrp.edu.sg::be6e2bb3-4937-4abd-9636-e0842efd3eb1" providerId="AD" clId="Web-{2F8ECB36-4280-43E8-B5FF-CC93F235210E}" dt="2023-05-21T13:13:17.106" v="118" actId="20577"/>
          <ac:spMkLst>
            <pc:docMk/>
            <pc:sldMk cId="2463085662" sldId="279"/>
            <ac:spMk id="3" creationId="{BCFD0370-A5AD-D261-E925-6548F6882ADF}"/>
          </ac:spMkLst>
        </pc:spChg>
      </pc:sldChg>
      <pc:sldChg chg="modSp">
        <pc:chgData name="ANG YI NING, CHERMIN" userId="S::21012470@myrp.edu.sg::be6e2bb3-4937-4abd-9636-e0842efd3eb1" providerId="AD" clId="Web-{2F8ECB36-4280-43E8-B5FF-CC93F235210E}" dt="2023-05-21T13:13:27.763" v="119" actId="1076"/>
        <pc:sldMkLst>
          <pc:docMk/>
          <pc:sldMk cId="2275392733" sldId="280"/>
        </pc:sldMkLst>
        <pc:spChg chg="mod">
          <ac:chgData name="ANG YI NING, CHERMIN" userId="S::21012470@myrp.edu.sg::be6e2bb3-4937-4abd-9636-e0842efd3eb1" providerId="AD" clId="Web-{2F8ECB36-4280-43E8-B5FF-CC93F235210E}" dt="2023-05-21T13:13:27.763" v="119" actId="1076"/>
          <ac:spMkLst>
            <pc:docMk/>
            <pc:sldMk cId="2275392733" sldId="280"/>
            <ac:spMk id="3" creationId="{07D5F6AE-64A8-80F0-ABCF-A54347C9CB56}"/>
          </ac:spMkLst>
        </pc:spChg>
      </pc:sldChg>
      <pc:sldChg chg="modSp">
        <pc:chgData name="ANG YI NING, CHERMIN" userId="S::21012470@myrp.edu.sg::be6e2bb3-4937-4abd-9636-e0842efd3eb1" providerId="AD" clId="Web-{2F8ECB36-4280-43E8-B5FF-CC93F235210E}" dt="2023-05-21T12:53:24.904" v="1" actId="20577"/>
        <pc:sldMkLst>
          <pc:docMk/>
          <pc:sldMk cId="4131471821" sldId="281"/>
        </pc:sldMkLst>
        <pc:spChg chg="mod">
          <ac:chgData name="ANG YI NING, CHERMIN" userId="S::21012470@myrp.edu.sg::be6e2bb3-4937-4abd-9636-e0842efd3eb1" providerId="AD" clId="Web-{2F8ECB36-4280-43E8-B5FF-CC93F235210E}" dt="2023-05-21T12:53:24.904" v="1" actId="20577"/>
          <ac:spMkLst>
            <pc:docMk/>
            <pc:sldMk cId="4131471821" sldId="281"/>
            <ac:spMk id="2" creationId="{95B9C7F4-16D2-EF82-64F6-759556E70DA2}"/>
          </ac:spMkLst>
        </pc:spChg>
      </pc:sldChg>
      <pc:sldChg chg="modSp new ord">
        <pc:chgData name="ANG YI NING, CHERMIN" userId="S::21012470@myrp.edu.sg::be6e2bb3-4937-4abd-9636-e0842efd3eb1" providerId="AD" clId="Web-{2F8ECB36-4280-43E8-B5FF-CC93F235210E}" dt="2023-05-21T13:13:45.545" v="120" actId="14100"/>
        <pc:sldMkLst>
          <pc:docMk/>
          <pc:sldMk cId="1916033574" sldId="286"/>
        </pc:sldMkLst>
        <pc:spChg chg="mod">
          <ac:chgData name="ANG YI NING, CHERMIN" userId="S::21012470@myrp.edu.sg::be6e2bb3-4937-4abd-9636-e0842efd3eb1" providerId="AD" clId="Web-{2F8ECB36-4280-43E8-B5FF-CC93F235210E}" dt="2023-05-21T13:08:52.237" v="99" actId="1076"/>
          <ac:spMkLst>
            <pc:docMk/>
            <pc:sldMk cId="1916033574" sldId="286"/>
            <ac:spMk id="2" creationId="{B4C6B345-D2D1-B9CD-D2A2-BFFFB80DF9AE}"/>
          </ac:spMkLst>
        </pc:spChg>
        <pc:spChg chg="mod">
          <ac:chgData name="ANG YI NING, CHERMIN" userId="S::21012470@myrp.edu.sg::be6e2bb3-4937-4abd-9636-e0842efd3eb1" providerId="AD" clId="Web-{2F8ECB36-4280-43E8-B5FF-CC93F235210E}" dt="2023-05-21T13:13:45.545" v="120" actId="14100"/>
          <ac:spMkLst>
            <pc:docMk/>
            <pc:sldMk cId="1916033574" sldId="286"/>
            <ac:spMk id="3" creationId="{BE75E95B-074F-5D55-5795-DFFE53538716}"/>
          </ac:spMkLst>
        </pc:spChg>
      </pc:sldChg>
      <pc:sldChg chg="new del">
        <pc:chgData name="ANG YI NING, CHERMIN" userId="S::21012470@myrp.edu.sg::be6e2bb3-4937-4abd-9636-e0842efd3eb1" providerId="AD" clId="Web-{2F8ECB36-4280-43E8-B5FF-CC93F235210E}" dt="2023-05-21T13:40:31.108" v="123"/>
        <pc:sldMkLst>
          <pc:docMk/>
          <pc:sldMk cId="1455538176" sldId="287"/>
        </pc:sldMkLst>
      </pc:sldChg>
      <pc:sldChg chg="modSp add replId">
        <pc:chgData name="ANG YI NING, CHERMIN" userId="S::21012470@myrp.edu.sg::be6e2bb3-4937-4abd-9636-e0842efd3eb1" providerId="AD" clId="Web-{2F8ECB36-4280-43E8-B5FF-CC93F235210E}" dt="2023-05-21T13:48:09.032" v="394" actId="1076"/>
        <pc:sldMkLst>
          <pc:docMk/>
          <pc:sldMk cId="2439467793" sldId="288"/>
        </pc:sldMkLst>
        <pc:spChg chg="mod">
          <ac:chgData name="ANG YI NING, CHERMIN" userId="S::21012470@myrp.edu.sg::be6e2bb3-4937-4abd-9636-e0842efd3eb1" providerId="AD" clId="Web-{2F8ECB36-4280-43E8-B5FF-CC93F235210E}" dt="2023-05-21T13:40:36.343" v="125" actId="20577"/>
          <ac:spMkLst>
            <pc:docMk/>
            <pc:sldMk cId="2439467793" sldId="288"/>
            <ac:spMk id="2" creationId="{96C301FF-27B3-452B-C5B0-A9E5D022FD72}"/>
          </ac:spMkLst>
        </pc:spChg>
        <pc:spChg chg="mod">
          <ac:chgData name="ANG YI NING, CHERMIN" userId="S::21012470@myrp.edu.sg::be6e2bb3-4937-4abd-9636-e0842efd3eb1" providerId="AD" clId="Web-{2F8ECB36-4280-43E8-B5FF-CC93F235210E}" dt="2023-05-21T13:41:01.687" v="139" actId="20577"/>
          <ac:spMkLst>
            <pc:docMk/>
            <pc:sldMk cId="2439467793" sldId="288"/>
            <ac:spMk id="7" creationId="{F0E6CBB8-3059-B0D7-AEC2-BCBDA135B1F7}"/>
          </ac:spMkLst>
        </pc:spChg>
        <pc:spChg chg="mod">
          <ac:chgData name="ANG YI NING, CHERMIN" userId="S::21012470@myrp.edu.sg::be6e2bb3-4937-4abd-9636-e0842efd3eb1" providerId="AD" clId="Web-{2F8ECB36-4280-43E8-B5FF-CC93F235210E}" dt="2023-05-21T13:41:57.346" v="151" actId="20577"/>
          <ac:spMkLst>
            <pc:docMk/>
            <pc:sldMk cId="2439467793" sldId="288"/>
            <ac:spMk id="10" creationId="{51CF2D83-4E2C-94FA-F553-301FDBCFF5A8}"/>
          </ac:spMkLst>
        </pc:spChg>
        <pc:graphicFrameChg chg="mod modGraphic">
          <ac:chgData name="ANG YI NING, CHERMIN" userId="S::21012470@myrp.edu.sg::be6e2bb3-4937-4abd-9636-e0842efd3eb1" providerId="AD" clId="Web-{2F8ECB36-4280-43E8-B5FF-CC93F235210E}" dt="2023-05-21T13:48:09.032" v="394" actId="1076"/>
          <ac:graphicFrameMkLst>
            <pc:docMk/>
            <pc:sldMk cId="2439467793" sldId="288"/>
            <ac:graphicFrameMk id="9" creationId="{5C185134-B016-9F46-0FA6-2E87984C0BCA}"/>
          </ac:graphicFrameMkLst>
        </pc:graphicFrameChg>
      </pc:sldChg>
    </pc:docChg>
  </pc:docChgLst>
  <pc:docChgLst>
    <pc:chgData name="CHUA HUI QIN MABLE" userId="S::21022328@myrp.edu.sg::c1e9ef80-21a6-4a20-961b-fa6cf7e459fd" providerId="AD" clId="Web-{81F80336-1E59-4C09-BB1D-AC78B9AC4FBE}"/>
    <pc:docChg chg="addSld delSld modSld sldOrd">
      <pc:chgData name="CHUA HUI QIN MABLE" userId="S::21022328@myrp.edu.sg::c1e9ef80-21a6-4a20-961b-fa6cf7e459fd" providerId="AD" clId="Web-{81F80336-1E59-4C09-BB1D-AC78B9AC4FBE}" dt="2023-08-06T10:49:00.076" v="277"/>
      <pc:docMkLst>
        <pc:docMk/>
      </pc:docMkLst>
      <pc:sldChg chg="mod modShow">
        <pc:chgData name="CHUA HUI QIN MABLE" userId="S::21022328@myrp.edu.sg::c1e9ef80-21a6-4a20-961b-fa6cf7e459fd" providerId="AD" clId="Web-{81F80336-1E59-4C09-BB1D-AC78B9AC4FBE}" dt="2023-08-06T10:32:02.696" v="56"/>
        <pc:sldMkLst>
          <pc:docMk/>
          <pc:sldMk cId="0" sldId="259"/>
        </pc:sldMkLst>
      </pc:sldChg>
      <pc:sldChg chg="mod modShow">
        <pc:chgData name="CHUA HUI QIN MABLE" userId="S::21022328@myrp.edu.sg::c1e9ef80-21a6-4a20-961b-fa6cf7e459fd" providerId="AD" clId="Web-{81F80336-1E59-4C09-BB1D-AC78B9AC4FBE}" dt="2023-08-06T10:32:06.946" v="57"/>
        <pc:sldMkLst>
          <pc:docMk/>
          <pc:sldMk cId="0" sldId="260"/>
        </pc:sldMkLst>
      </pc:sldChg>
      <pc:sldChg chg="modSp">
        <pc:chgData name="CHUA HUI QIN MABLE" userId="S::21022328@myrp.edu.sg::c1e9ef80-21a6-4a20-961b-fa6cf7e459fd" providerId="AD" clId="Web-{81F80336-1E59-4C09-BB1D-AC78B9AC4FBE}" dt="2023-08-06T10:33:02.744" v="64" actId="20577"/>
        <pc:sldMkLst>
          <pc:docMk/>
          <pc:sldMk cId="3111550959" sldId="272"/>
        </pc:sldMkLst>
        <pc:spChg chg="mod">
          <ac:chgData name="CHUA HUI QIN MABLE" userId="S::21022328@myrp.edu.sg::c1e9ef80-21a6-4a20-961b-fa6cf7e459fd" providerId="AD" clId="Web-{81F80336-1E59-4C09-BB1D-AC78B9AC4FBE}" dt="2023-08-06T10:33:02.744" v="64" actId="20577"/>
          <ac:spMkLst>
            <pc:docMk/>
            <pc:sldMk cId="3111550959" sldId="272"/>
            <ac:spMk id="2" creationId="{96C301FF-27B3-452B-C5B0-A9E5D022FD72}"/>
          </ac:spMkLst>
        </pc:spChg>
      </pc:sldChg>
      <pc:sldChg chg="modSp ord">
        <pc:chgData name="CHUA HUI QIN MABLE" userId="S::21022328@myrp.edu.sg::c1e9ef80-21a6-4a20-961b-fa6cf7e459fd" providerId="AD" clId="Web-{81F80336-1E59-4C09-BB1D-AC78B9AC4FBE}" dt="2023-08-06T10:34:32.105" v="79" actId="20577"/>
        <pc:sldMkLst>
          <pc:docMk/>
          <pc:sldMk cId="620820294" sldId="276"/>
        </pc:sldMkLst>
        <pc:spChg chg="mod">
          <ac:chgData name="CHUA HUI QIN MABLE" userId="S::21022328@myrp.edu.sg::c1e9ef80-21a6-4a20-961b-fa6cf7e459fd" providerId="AD" clId="Web-{81F80336-1E59-4C09-BB1D-AC78B9AC4FBE}" dt="2023-08-06T10:34:32.105" v="79" actId="20577"/>
          <ac:spMkLst>
            <pc:docMk/>
            <pc:sldMk cId="620820294" sldId="276"/>
            <ac:spMk id="2" creationId="{AA6B11D9-DFF9-FA7A-0A15-FCAC749BDFA0}"/>
          </ac:spMkLst>
        </pc:spChg>
      </pc:sldChg>
      <pc:sldChg chg="modSp">
        <pc:chgData name="CHUA HUI QIN MABLE" userId="S::21022328@myrp.edu.sg::c1e9ef80-21a6-4a20-961b-fa6cf7e459fd" providerId="AD" clId="Web-{81F80336-1E59-4C09-BB1D-AC78B9AC4FBE}" dt="2023-08-06T10:34:37.215" v="80" actId="20577"/>
        <pc:sldMkLst>
          <pc:docMk/>
          <pc:sldMk cId="1025753849" sldId="289"/>
        </pc:sldMkLst>
        <pc:spChg chg="mod">
          <ac:chgData name="CHUA HUI QIN MABLE" userId="S::21022328@myrp.edu.sg::c1e9ef80-21a6-4a20-961b-fa6cf7e459fd" providerId="AD" clId="Web-{81F80336-1E59-4C09-BB1D-AC78B9AC4FBE}" dt="2023-08-06T10:34:37.215" v="80" actId="20577"/>
          <ac:spMkLst>
            <pc:docMk/>
            <pc:sldMk cId="1025753849" sldId="289"/>
            <ac:spMk id="2" creationId="{AA6B11D9-DFF9-FA7A-0A15-FCAC749BDFA0}"/>
          </ac:spMkLst>
        </pc:spChg>
      </pc:sldChg>
      <pc:sldChg chg="modSp">
        <pc:chgData name="CHUA HUI QIN MABLE" userId="S::21022328@myrp.edu.sg::c1e9ef80-21a6-4a20-961b-fa6cf7e459fd" providerId="AD" clId="Web-{81F80336-1E59-4C09-BB1D-AC78B9AC4FBE}" dt="2023-08-06T10:23:44.655" v="30" actId="20577"/>
        <pc:sldMkLst>
          <pc:docMk/>
          <pc:sldMk cId="832520558" sldId="290"/>
        </pc:sldMkLst>
        <pc:spChg chg="mod">
          <ac:chgData name="CHUA HUI QIN MABLE" userId="S::21022328@myrp.edu.sg::c1e9ef80-21a6-4a20-961b-fa6cf7e459fd" providerId="AD" clId="Web-{81F80336-1E59-4C09-BB1D-AC78B9AC4FBE}" dt="2023-08-06T10:22:43.638" v="6" actId="1076"/>
          <ac:spMkLst>
            <pc:docMk/>
            <pc:sldMk cId="832520558" sldId="290"/>
            <ac:spMk id="2" creationId="{AA6B11D9-DFF9-FA7A-0A15-FCAC749BDFA0}"/>
          </ac:spMkLst>
        </pc:spChg>
        <pc:spChg chg="mod">
          <ac:chgData name="CHUA HUI QIN MABLE" userId="S::21022328@myrp.edu.sg::c1e9ef80-21a6-4a20-961b-fa6cf7e459fd" providerId="AD" clId="Web-{81F80336-1E59-4C09-BB1D-AC78B9AC4FBE}" dt="2023-08-06T10:23:44.655" v="30" actId="20577"/>
          <ac:spMkLst>
            <pc:docMk/>
            <pc:sldMk cId="832520558" sldId="290"/>
            <ac:spMk id="3" creationId="{D3BC1EE6-0F19-0DE5-C196-9C454C9C5309}"/>
          </ac:spMkLst>
        </pc:spChg>
      </pc:sldChg>
      <pc:sldChg chg="ord">
        <pc:chgData name="CHUA HUI QIN MABLE" userId="S::21022328@myrp.edu.sg::c1e9ef80-21a6-4a20-961b-fa6cf7e459fd" providerId="AD" clId="Web-{81F80336-1E59-4C09-BB1D-AC78B9AC4FBE}" dt="2023-08-06T10:36:32.577" v="89"/>
        <pc:sldMkLst>
          <pc:docMk/>
          <pc:sldMk cId="2246065375" sldId="295"/>
        </pc:sldMkLst>
      </pc:sldChg>
      <pc:sldChg chg="ord">
        <pc:chgData name="CHUA HUI QIN MABLE" userId="S::21022328@myrp.edu.sg::c1e9ef80-21a6-4a20-961b-fa6cf7e459fd" providerId="AD" clId="Web-{81F80336-1E59-4C09-BB1D-AC78B9AC4FBE}" dt="2023-08-06T10:36:43.655" v="90"/>
        <pc:sldMkLst>
          <pc:docMk/>
          <pc:sldMk cId="2649418521" sldId="296"/>
        </pc:sldMkLst>
      </pc:sldChg>
      <pc:sldChg chg="modSp">
        <pc:chgData name="CHUA HUI QIN MABLE" userId="S::21022328@myrp.edu.sg::c1e9ef80-21a6-4a20-961b-fa6cf7e459fd" providerId="AD" clId="Web-{81F80336-1E59-4C09-BB1D-AC78B9AC4FBE}" dt="2023-08-06T10:25:23.672" v="55" actId="20577"/>
        <pc:sldMkLst>
          <pc:docMk/>
          <pc:sldMk cId="4012846516" sldId="299"/>
        </pc:sldMkLst>
        <pc:spChg chg="mod">
          <ac:chgData name="CHUA HUI QIN MABLE" userId="S::21022328@myrp.edu.sg::c1e9ef80-21a6-4a20-961b-fa6cf7e459fd" providerId="AD" clId="Web-{81F80336-1E59-4C09-BB1D-AC78B9AC4FBE}" dt="2023-08-06T10:25:23.672" v="55" actId="20577"/>
          <ac:spMkLst>
            <pc:docMk/>
            <pc:sldMk cId="4012846516" sldId="299"/>
            <ac:spMk id="3" creationId="{D3BC1EE6-0F19-0DE5-C196-9C454C9C5309}"/>
          </ac:spMkLst>
        </pc:spChg>
      </pc:sldChg>
      <pc:sldChg chg="modSp ord">
        <pc:chgData name="CHUA HUI QIN MABLE" userId="S::21022328@myrp.edu.sg::c1e9ef80-21a6-4a20-961b-fa6cf7e459fd" providerId="AD" clId="Web-{81F80336-1E59-4C09-BB1D-AC78B9AC4FBE}" dt="2023-08-06T10:47:33.965" v="270"/>
        <pc:sldMkLst>
          <pc:docMk/>
          <pc:sldMk cId="3519937844" sldId="302"/>
        </pc:sldMkLst>
        <pc:graphicFrameChg chg="mod modGraphic">
          <ac:chgData name="CHUA HUI QIN MABLE" userId="S::21022328@myrp.edu.sg::c1e9ef80-21a6-4a20-961b-fa6cf7e459fd" providerId="AD" clId="Web-{81F80336-1E59-4C09-BB1D-AC78B9AC4FBE}" dt="2023-08-06T10:47:33.965" v="270"/>
          <ac:graphicFrameMkLst>
            <pc:docMk/>
            <pc:sldMk cId="3519937844" sldId="302"/>
            <ac:graphicFrameMk id="4" creationId="{74F7056F-67FF-07FE-DC0F-6D17346856B9}"/>
          </ac:graphicFrameMkLst>
        </pc:graphicFrameChg>
      </pc:sldChg>
      <pc:sldChg chg="modSp">
        <pc:chgData name="CHUA HUI QIN MABLE" userId="S::21022328@myrp.edu.sg::c1e9ef80-21a6-4a20-961b-fa6cf7e459fd" providerId="AD" clId="Web-{81F80336-1E59-4C09-BB1D-AC78B9AC4FBE}" dt="2023-08-06T10:48:14.497" v="276"/>
        <pc:sldMkLst>
          <pc:docMk/>
          <pc:sldMk cId="1391523334" sldId="303"/>
        </pc:sldMkLst>
        <pc:graphicFrameChg chg="mod modGraphic">
          <ac:chgData name="CHUA HUI QIN MABLE" userId="S::21022328@myrp.edu.sg::c1e9ef80-21a6-4a20-961b-fa6cf7e459fd" providerId="AD" clId="Web-{81F80336-1E59-4C09-BB1D-AC78B9AC4FBE}" dt="2023-08-06T10:48:14.497" v="276"/>
          <ac:graphicFrameMkLst>
            <pc:docMk/>
            <pc:sldMk cId="1391523334" sldId="303"/>
            <ac:graphicFrameMk id="4" creationId="{4447BEAD-27D1-F064-24FF-22C523CE36A1}"/>
          </ac:graphicFrameMkLst>
        </pc:graphicFrameChg>
      </pc:sldChg>
      <pc:sldChg chg="modSp">
        <pc:chgData name="CHUA HUI QIN MABLE" userId="S::21022328@myrp.edu.sg::c1e9ef80-21a6-4a20-961b-fa6cf7e459fd" providerId="AD" clId="Web-{81F80336-1E59-4C09-BB1D-AC78B9AC4FBE}" dt="2023-08-06T10:43:56.367" v="212"/>
        <pc:sldMkLst>
          <pc:docMk/>
          <pc:sldMk cId="199760027" sldId="304"/>
        </pc:sldMkLst>
        <pc:graphicFrameChg chg="mod modGraphic">
          <ac:chgData name="CHUA HUI QIN MABLE" userId="S::21022328@myrp.edu.sg::c1e9ef80-21a6-4a20-961b-fa6cf7e459fd" providerId="AD" clId="Web-{81F80336-1E59-4C09-BB1D-AC78B9AC4FBE}" dt="2023-08-06T10:43:56.367" v="212"/>
          <ac:graphicFrameMkLst>
            <pc:docMk/>
            <pc:sldMk cId="199760027" sldId="304"/>
            <ac:graphicFrameMk id="4" creationId="{2EBCC12B-F910-A9C6-61AE-B5A69508D6E2}"/>
          </ac:graphicFrameMkLst>
        </pc:graphicFrameChg>
      </pc:sldChg>
      <pc:sldChg chg="modSp ord">
        <pc:chgData name="CHUA HUI QIN MABLE" userId="S::21022328@myrp.edu.sg::c1e9ef80-21a6-4a20-961b-fa6cf7e459fd" providerId="AD" clId="Web-{81F80336-1E59-4C09-BB1D-AC78B9AC4FBE}" dt="2023-08-06T10:37:37.344" v="96"/>
        <pc:sldMkLst>
          <pc:docMk/>
          <pc:sldMk cId="205786201" sldId="306"/>
        </pc:sldMkLst>
        <pc:picChg chg="mod">
          <ac:chgData name="CHUA HUI QIN MABLE" userId="S::21022328@myrp.edu.sg::c1e9ef80-21a6-4a20-961b-fa6cf7e459fd" providerId="AD" clId="Web-{81F80336-1E59-4C09-BB1D-AC78B9AC4FBE}" dt="2023-08-06T10:37:31.156" v="94" actId="1076"/>
          <ac:picMkLst>
            <pc:docMk/>
            <pc:sldMk cId="205786201" sldId="306"/>
            <ac:picMk id="4" creationId="{CF0D661A-0BF8-A6A6-6CEA-CD97E4126962}"/>
          </ac:picMkLst>
        </pc:picChg>
      </pc:sldChg>
      <pc:sldChg chg="del">
        <pc:chgData name="CHUA HUI QIN MABLE" userId="S::21022328@myrp.edu.sg::c1e9ef80-21a6-4a20-961b-fa6cf7e459fd" providerId="AD" clId="Web-{81F80336-1E59-4C09-BB1D-AC78B9AC4FBE}" dt="2023-08-06T10:49:00.076" v="277"/>
        <pc:sldMkLst>
          <pc:docMk/>
          <pc:sldMk cId="447393922" sldId="307"/>
        </pc:sldMkLst>
      </pc:sldChg>
      <pc:sldChg chg="delSp modSp add replId">
        <pc:chgData name="CHUA HUI QIN MABLE" userId="S::21022328@myrp.edu.sg::c1e9ef80-21a6-4a20-961b-fa6cf7e459fd" providerId="AD" clId="Web-{81F80336-1E59-4C09-BB1D-AC78B9AC4FBE}" dt="2023-08-06T10:34:14.199" v="73" actId="1076"/>
        <pc:sldMkLst>
          <pc:docMk/>
          <pc:sldMk cId="3370325339" sldId="309"/>
        </pc:sldMkLst>
        <pc:spChg chg="mod">
          <ac:chgData name="CHUA HUI QIN MABLE" userId="S::21022328@myrp.edu.sg::c1e9ef80-21a6-4a20-961b-fa6cf7e459fd" providerId="AD" clId="Web-{81F80336-1E59-4C09-BB1D-AC78B9AC4FBE}" dt="2023-08-06T10:34:14.199" v="73" actId="1076"/>
          <ac:spMkLst>
            <pc:docMk/>
            <pc:sldMk cId="3370325339" sldId="309"/>
            <ac:spMk id="2" creationId="{7D677DFF-39A5-236B-0E14-2D9B16F13047}"/>
          </ac:spMkLst>
        </pc:spChg>
        <pc:spChg chg="del">
          <ac:chgData name="CHUA HUI QIN MABLE" userId="S::21022328@myrp.edu.sg::c1e9ef80-21a6-4a20-961b-fa6cf7e459fd" providerId="AD" clId="Web-{81F80336-1E59-4C09-BB1D-AC78B9AC4FBE}" dt="2023-08-06T10:33:58.073" v="67"/>
          <ac:spMkLst>
            <pc:docMk/>
            <pc:sldMk cId="3370325339" sldId="309"/>
            <ac:spMk id="3" creationId="{F8DDE80C-D47A-BA01-B2E3-28462A507566}"/>
          </ac:spMkLst>
        </pc:spChg>
      </pc:sldChg>
      <pc:sldChg chg="ord">
        <pc:chgData name="CHUA HUI QIN MABLE" userId="S::21022328@myrp.edu.sg::c1e9ef80-21a6-4a20-961b-fa6cf7e459fd" providerId="AD" clId="Web-{81F80336-1E59-4C09-BB1D-AC78B9AC4FBE}" dt="2023-08-06T10:37:39.969" v="97"/>
        <pc:sldMkLst>
          <pc:docMk/>
          <pc:sldMk cId="1430165133" sldId="310"/>
        </pc:sldMkLst>
      </pc:sldChg>
      <pc:sldChg chg="modSp add ord replId">
        <pc:chgData name="CHUA HUI QIN MABLE" userId="S::21022328@myrp.edu.sg::c1e9ef80-21a6-4a20-961b-fa6cf7e459fd" providerId="AD" clId="Web-{81F80336-1E59-4C09-BB1D-AC78B9AC4FBE}" dt="2023-08-06T10:35:46.060" v="86" actId="20577"/>
        <pc:sldMkLst>
          <pc:docMk/>
          <pc:sldMk cId="3700265630" sldId="311"/>
        </pc:sldMkLst>
        <pc:spChg chg="mod">
          <ac:chgData name="CHUA HUI QIN MABLE" userId="S::21022328@myrp.edu.sg::c1e9ef80-21a6-4a20-961b-fa6cf7e459fd" providerId="AD" clId="Web-{81F80336-1E59-4C09-BB1D-AC78B9AC4FBE}" dt="2023-08-06T10:35:46.060" v="86" actId="20577"/>
          <ac:spMkLst>
            <pc:docMk/>
            <pc:sldMk cId="3700265630" sldId="311"/>
            <ac:spMk id="2" creationId="{7D677DFF-39A5-236B-0E14-2D9B16F13047}"/>
          </ac:spMkLst>
        </pc:spChg>
      </pc:sldChg>
      <pc:sldChg chg="modSp add del replId">
        <pc:chgData name="CHUA HUI QIN MABLE" userId="S::21022328@myrp.edu.sg::c1e9ef80-21a6-4a20-961b-fa6cf7e459fd" providerId="AD" clId="Web-{81F80336-1E59-4C09-BB1D-AC78B9AC4FBE}" dt="2023-08-06T10:37:34.687" v="95"/>
        <pc:sldMkLst>
          <pc:docMk/>
          <pc:sldMk cId="2874344417" sldId="312"/>
        </pc:sldMkLst>
        <pc:spChg chg="mod">
          <ac:chgData name="CHUA HUI QIN MABLE" userId="S::21022328@myrp.edu.sg::c1e9ef80-21a6-4a20-961b-fa6cf7e459fd" providerId="AD" clId="Web-{81F80336-1E59-4C09-BB1D-AC78B9AC4FBE}" dt="2023-08-06T10:35:59.170" v="88" actId="1076"/>
          <ac:spMkLst>
            <pc:docMk/>
            <pc:sldMk cId="2874344417" sldId="312"/>
            <ac:spMk id="2" creationId="{7D677DFF-39A5-236B-0E14-2D9B16F13047}"/>
          </ac:spMkLst>
        </pc:spChg>
        <pc:picChg chg="mod">
          <ac:chgData name="CHUA HUI QIN MABLE" userId="S::21022328@myrp.edu.sg::c1e9ef80-21a6-4a20-961b-fa6cf7e459fd" providerId="AD" clId="Web-{81F80336-1E59-4C09-BB1D-AC78B9AC4FBE}" dt="2023-08-06T10:37:00.358" v="93" actId="1076"/>
          <ac:picMkLst>
            <pc:docMk/>
            <pc:sldMk cId="2874344417" sldId="312"/>
            <ac:picMk id="4" creationId="{7E63A29A-2997-E11D-51EE-941CB3483045}"/>
          </ac:picMkLst>
        </pc:picChg>
      </pc:sldChg>
    </pc:docChg>
  </pc:docChgLst>
  <pc:docChgLst>
    <pc:chgData name="CHANG QI XUAN CELEST" userId="S::21000243@myrp.edu.sg::7ba2423a-69dc-44b3-a647-2015b781fee2" providerId="AD" clId="Web-{4E1FFF11-F970-4D9B-9ED6-3558E15D52B1}"/>
    <pc:docChg chg="modSld">
      <pc:chgData name="CHANG QI XUAN CELEST" userId="S::21000243@myrp.edu.sg::7ba2423a-69dc-44b3-a647-2015b781fee2" providerId="AD" clId="Web-{4E1FFF11-F970-4D9B-9ED6-3558E15D52B1}" dt="2023-05-18T09:19:46.073" v="39"/>
      <pc:docMkLst>
        <pc:docMk/>
      </pc:docMkLst>
      <pc:sldChg chg="addSp modSp">
        <pc:chgData name="CHANG QI XUAN CELEST" userId="S::21000243@myrp.edu.sg::7ba2423a-69dc-44b3-a647-2015b781fee2" providerId="AD" clId="Web-{4E1FFF11-F970-4D9B-9ED6-3558E15D52B1}" dt="2023-05-18T09:19:46.073" v="39"/>
        <pc:sldMkLst>
          <pc:docMk/>
          <pc:sldMk cId="3111550959" sldId="272"/>
        </pc:sldMkLst>
        <pc:spChg chg="mod">
          <ac:chgData name="CHANG QI XUAN CELEST" userId="S::21000243@myrp.edu.sg::7ba2423a-69dc-44b3-a647-2015b781fee2" providerId="AD" clId="Web-{4E1FFF11-F970-4D9B-9ED6-3558E15D52B1}" dt="2023-05-18T09:19:27.994" v="23" actId="14100"/>
          <ac:spMkLst>
            <pc:docMk/>
            <pc:sldMk cId="3111550959" sldId="272"/>
            <ac:spMk id="3" creationId="{7DF57EE8-D196-7277-4EAD-3F0E179F2A5E}"/>
          </ac:spMkLst>
        </pc:spChg>
        <pc:graphicFrameChg chg="add mod modGraphic">
          <ac:chgData name="CHANG QI XUAN CELEST" userId="S::21000243@myrp.edu.sg::7ba2423a-69dc-44b3-a647-2015b781fee2" providerId="AD" clId="Web-{4E1FFF11-F970-4D9B-9ED6-3558E15D52B1}" dt="2023-05-18T09:19:46.073" v="39"/>
          <ac:graphicFrameMkLst>
            <pc:docMk/>
            <pc:sldMk cId="3111550959" sldId="272"/>
            <ac:graphicFrameMk id="5" creationId="{91DBE5D8-9E65-D3DD-5D77-F973D0B7DFA0}"/>
          </ac:graphicFrameMkLst>
        </pc:graphicFrameChg>
      </pc:sldChg>
    </pc:docChg>
  </pc:docChgLst>
  <pc:docChgLst>
    <pc:chgData name="SEOW ZI QING" userId="S::21021230@myrp.edu.sg::d9f4c214-1743-4277-a3f6-b587b76e66c0" providerId="AD" clId="Web-{1CC13722-CDC4-4520-85AC-151ECE18A5A5}"/>
    <pc:docChg chg="modSld">
      <pc:chgData name="SEOW ZI QING" userId="S::21021230@myrp.edu.sg::d9f4c214-1743-4277-a3f6-b587b76e66c0" providerId="AD" clId="Web-{1CC13722-CDC4-4520-85AC-151ECE18A5A5}" dt="2023-05-31T05:59:09.776" v="22" actId="1076"/>
      <pc:docMkLst>
        <pc:docMk/>
      </pc:docMkLst>
      <pc:sldChg chg="addSp delSp modSp">
        <pc:chgData name="SEOW ZI QING" userId="S::21021230@myrp.edu.sg::d9f4c214-1743-4277-a3f6-b587b76e66c0" providerId="AD" clId="Web-{1CC13722-CDC4-4520-85AC-151ECE18A5A5}" dt="2023-05-31T05:59:09.776" v="22" actId="1076"/>
        <pc:sldMkLst>
          <pc:docMk/>
          <pc:sldMk cId="3519937844" sldId="302"/>
        </pc:sldMkLst>
        <pc:spChg chg="mod">
          <ac:chgData name="SEOW ZI QING" userId="S::21021230@myrp.edu.sg::d9f4c214-1743-4277-a3f6-b587b76e66c0" providerId="AD" clId="Web-{1CC13722-CDC4-4520-85AC-151ECE18A5A5}" dt="2023-05-31T05:59:02.307" v="20" actId="1076"/>
          <ac:spMkLst>
            <pc:docMk/>
            <pc:sldMk cId="3519937844" sldId="302"/>
            <ac:spMk id="2" creationId="{210EAAC0-0107-6455-A8D9-C57FD73C7557}"/>
          </ac:spMkLst>
        </pc:spChg>
        <pc:graphicFrameChg chg="add mod modGraphic">
          <ac:chgData name="SEOW ZI QING" userId="S::21021230@myrp.edu.sg::d9f4c214-1743-4277-a3f6-b587b76e66c0" providerId="AD" clId="Web-{1CC13722-CDC4-4520-85AC-151ECE18A5A5}" dt="2023-05-31T05:59:09.776" v="22" actId="1076"/>
          <ac:graphicFrameMkLst>
            <pc:docMk/>
            <pc:sldMk cId="3519937844" sldId="302"/>
            <ac:graphicFrameMk id="4" creationId="{74F7056F-67FF-07FE-DC0F-6D17346856B9}"/>
          </ac:graphicFrameMkLst>
        </pc:graphicFrameChg>
        <pc:graphicFrameChg chg="del mod modGraphic">
          <ac:chgData name="SEOW ZI QING" userId="S::21021230@myrp.edu.sg::d9f4c214-1743-4277-a3f6-b587b76e66c0" providerId="AD" clId="Web-{1CC13722-CDC4-4520-85AC-151ECE18A5A5}" dt="2023-05-31T05:58:48.572" v="16"/>
          <ac:graphicFrameMkLst>
            <pc:docMk/>
            <pc:sldMk cId="3519937844" sldId="302"/>
            <ac:graphicFrameMk id="5" creationId="{0EFE1D62-15A1-D4B7-4045-0F81C7195A53}"/>
          </ac:graphicFrameMkLst>
        </pc:graphicFrameChg>
      </pc:sldChg>
    </pc:docChg>
  </pc:docChgLst>
  <pc:docChgLst>
    <pc:chgData name="CHUA HUI QIN MABLE" userId="S::21022328@myrp.edu.sg::c1e9ef80-21a6-4a20-961b-fa6cf7e459fd" providerId="AD" clId="Web-{B5AD31D4-2B8C-48E3-B53D-AD7153CFAEA4}"/>
    <pc:docChg chg="addSld delSld modSld">
      <pc:chgData name="CHUA HUI QIN MABLE" userId="S::21022328@myrp.edu.sg::c1e9ef80-21a6-4a20-961b-fa6cf7e459fd" providerId="AD" clId="Web-{B5AD31D4-2B8C-48E3-B53D-AD7153CFAEA4}" dt="2023-05-24T09:34:36.332" v="19"/>
      <pc:docMkLst>
        <pc:docMk/>
      </pc:docMkLst>
      <pc:sldChg chg="modSp">
        <pc:chgData name="CHUA HUI QIN MABLE" userId="S::21022328@myrp.edu.sg::c1e9ef80-21a6-4a20-961b-fa6cf7e459fd" providerId="AD" clId="Web-{B5AD31D4-2B8C-48E3-B53D-AD7153CFAEA4}" dt="2023-05-24T09:17:32.375" v="10" actId="20577"/>
        <pc:sldMkLst>
          <pc:docMk/>
          <pc:sldMk cId="1192536474" sldId="278"/>
        </pc:sldMkLst>
        <pc:spChg chg="mod">
          <ac:chgData name="CHUA HUI QIN MABLE" userId="S::21022328@myrp.edu.sg::c1e9ef80-21a6-4a20-961b-fa6cf7e459fd" providerId="AD" clId="Web-{B5AD31D4-2B8C-48E3-B53D-AD7153CFAEA4}" dt="2023-05-24T09:17:32.375" v="10" actId="20577"/>
          <ac:spMkLst>
            <pc:docMk/>
            <pc:sldMk cId="1192536474" sldId="278"/>
            <ac:spMk id="3" creationId="{77191784-CE4E-3997-864C-1E4BFAC67D6D}"/>
          </ac:spMkLst>
        </pc:spChg>
      </pc:sldChg>
      <pc:sldChg chg="modSp add del replId">
        <pc:chgData name="CHUA HUI QIN MABLE" userId="S::21022328@myrp.edu.sg::c1e9ef80-21a6-4a20-961b-fa6cf7e459fd" providerId="AD" clId="Web-{B5AD31D4-2B8C-48E3-B53D-AD7153CFAEA4}" dt="2023-05-24T09:34:36.332" v="19"/>
        <pc:sldMkLst>
          <pc:docMk/>
          <pc:sldMk cId="2749037" sldId="295"/>
        </pc:sldMkLst>
        <pc:spChg chg="mod">
          <ac:chgData name="CHUA HUI QIN MABLE" userId="S::21022328@myrp.edu.sg::c1e9ef80-21a6-4a20-961b-fa6cf7e459fd" providerId="AD" clId="Web-{B5AD31D4-2B8C-48E3-B53D-AD7153CFAEA4}" dt="2023-05-24T09:34:03.753" v="18" actId="20577"/>
          <ac:spMkLst>
            <pc:docMk/>
            <pc:sldMk cId="2749037" sldId="295"/>
            <ac:spMk id="2" creationId="{B4C6B345-D2D1-B9CD-D2A2-BFFFB80DF9AE}"/>
          </ac:spMkLst>
        </pc:spChg>
      </pc:sldChg>
    </pc:docChg>
  </pc:docChgLst>
  <pc:docChgLst>
    <pc:chgData name="SEOW ZI QING" userId="S::21021230@myrp.edu.sg::d9f4c214-1743-4277-a3f6-b587b76e66c0" providerId="AD" clId="Web-{D4D90952-D70F-4826-B9AD-21829F6C6C4D}"/>
    <pc:docChg chg="modSld">
      <pc:chgData name="SEOW ZI QING" userId="S::21021230@myrp.edu.sg::d9f4c214-1743-4277-a3f6-b587b76e66c0" providerId="AD" clId="Web-{D4D90952-D70F-4826-B9AD-21829F6C6C4D}" dt="2023-05-31T05:17:58.602" v="1" actId="1076"/>
      <pc:docMkLst>
        <pc:docMk/>
      </pc:docMkLst>
      <pc:sldChg chg="modSp">
        <pc:chgData name="SEOW ZI QING" userId="S::21021230@myrp.edu.sg::d9f4c214-1743-4277-a3f6-b587b76e66c0" providerId="AD" clId="Web-{D4D90952-D70F-4826-B9AD-21829F6C6C4D}" dt="2023-05-31T05:17:58.602" v="1" actId="1076"/>
        <pc:sldMkLst>
          <pc:docMk/>
          <pc:sldMk cId="620820294" sldId="276"/>
        </pc:sldMkLst>
        <pc:picChg chg="mod">
          <ac:chgData name="SEOW ZI QING" userId="S::21021230@myrp.edu.sg::d9f4c214-1743-4277-a3f6-b587b76e66c0" providerId="AD" clId="Web-{D4D90952-D70F-4826-B9AD-21829F6C6C4D}" dt="2023-05-31T05:17:58.602" v="1" actId="1076"/>
          <ac:picMkLst>
            <pc:docMk/>
            <pc:sldMk cId="620820294" sldId="276"/>
            <ac:picMk id="4" creationId="{928277C6-EA17-9FD5-8E4E-429B2FD1A08B}"/>
          </ac:picMkLst>
        </pc:picChg>
      </pc:sldChg>
    </pc:docChg>
  </pc:docChgLst>
  <pc:docChgLst>
    <pc:chgData name="ANG YI NING, CHERMIN" userId="S::21012470@myrp.edu.sg::be6e2bb3-4937-4abd-9636-e0842efd3eb1" providerId="AD" clId="Web-{0C4C36DE-F0E2-4DAE-8B2C-1AAC763FBE2E}"/>
    <pc:docChg chg="modSld sldOrd">
      <pc:chgData name="ANG YI NING, CHERMIN" userId="S::21012470@myrp.edu.sg::be6e2bb3-4937-4abd-9636-e0842efd3eb1" providerId="AD" clId="Web-{0C4C36DE-F0E2-4DAE-8B2C-1AAC763FBE2E}" dt="2023-05-31T06:12:16.087" v="158"/>
      <pc:docMkLst>
        <pc:docMk/>
      </pc:docMkLst>
      <pc:sldChg chg="modSp ord">
        <pc:chgData name="ANG YI NING, CHERMIN" userId="S::21012470@myrp.edu.sg::be6e2bb3-4937-4abd-9636-e0842efd3eb1" providerId="AD" clId="Web-{0C4C36DE-F0E2-4DAE-8B2C-1AAC763FBE2E}" dt="2023-05-31T06:04:59.696" v="12" actId="14100"/>
        <pc:sldMkLst>
          <pc:docMk/>
          <pc:sldMk cId="832520558" sldId="290"/>
        </pc:sldMkLst>
        <pc:spChg chg="mod">
          <ac:chgData name="ANG YI NING, CHERMIN" userId="S::21012470@myrp.edu.sg::be6e2bb3-4937-4abd-9636-e0842efd3eb1" providerId="AD" clId="Web-{0C4C36DE-F0E2-4DAE-8B2C-1AAC763FBE2E}" dt="2023-05-31T06:04:59.696" v="12" actId="14100"/>
          <ac:spMkLst>
            <pc:docMk/>
            <pc:sldMk cId="832520558" sldId="290"/>
            <ac:spMk id="3" creationId="{D3BC1EE6-0F19-0DE5-C196-9C454C9C5309}"/>
          </ac:spMkLst>
        </pc:spChg>
      </pc:sldChg>
      <pc:sldChg chg="modSp ord">
        <pc:chgData name="ANG YI NING, CHERMIN" userId="S::21012470@myrp.edu.sg::be6e2bb3-4937-4abd-9636-e0842efd3eb1" providerId="AD" clId="Web-{0C4C36DE-F0E2-4DAE-8B2C-1AAC763FBE2E}" dt="2023-05-31T06:05:05.728" v="13" actId="20577"/>
        <pc:sldMkLst>
          <pc:docMk/>
          <pc:sldMk cId="3182317379" sldId="297"/>
        </pc:sldMkLst>
        <pc:spChg chg="mod">
          <ac:chgData name="ANG YI NING, CHERMIN" userId="S::21012470@myrp.edu.sg::be6e2bb3-4937-4abd-9636-e0842efd3eb1" providerId="AD" clId="Web-{0C4C36DE-F0E2-4DAE-8B2C-1AAC763FBE2E}" dt="2023-05-31T06:05:05.728" v="13" actId="20577"/>
          <ac:spMkLst>
            <pc:docMk/>
            <pc:sldMk cId="3182317379" sldId="297"/>
            <ac:spMk id="3" creationId="{D3BC1EE6-0F19-0DE5-C196-9C454C9C5309}"/>
          </ac:spMkLst>
        </pc:spChg>
      </pc:sldChg>
      <pc:sldChg chg="modSp ord">
        <pc:chgData name="ANG YI NING, CHERMIN" userId="S::21012470@myrp.edu.sg::be6e2bb3-4937-4abd-9636-e0842efd3eb1" providerId="AD" clId="Web-{0C4C36DE-F0E2-4DAE-8B2C-1AAC763FBE2E}" dt="2023-05-31T06:04:12.726" v="5" actId="1076"/>
        <pc:sldMkLst>
          <pc:docMk/>
          <pc:sldMk cId="4012846516" sldId="299"/>
        </pc:sldMkLst>
        <pc:spChg chg="mod">
          <ac:chgData name="ANG YI NING, CHERMIN" userId="S::21012470@myrp.edu.sg::be6e2bb3-4937-4abd-9636-e0842efd3eb1" providerId="AD" clId="Web-{0C4C36DE-F0E2-4DAE-8B2C-1AAC763FBE2E}" dt="2023-05-31T06:04:12.726" v="5" actId="1076"/>
          <ac:spMkLst>
            <pc:docMk/>
            <pc:sldMk cId="4012846516" sldId="299"/>
            <ac:spMk id="3" creationId="{D3BC1EE6-0F19-0DE5-C196-9C454C9C5309}"/>
          </ac:spMkLst>
        </pc:spChg>
      </pc:sldChg>
      <pc:sldChg chg="modSp">
        <pc:chgData name="ANG YI NING, CHERMIN" userId="S::21012470@myrp.edu.sg::be6e2bb3-4937-4abd-9636-e0842efd3eb1" providerId="AD" clId="Web-{0C4C36DE-F0E2-4DAE-8B2C-1AAC763FBE2E}" dt="2023-05-31T06:11:37.945" v="129"/>
        <pc:sldMkLst>
          <pc:docMk/>
          <pc:sldMk cId="981209011" sldId="300"/>
        </pc:sldMkLst>
        <pc:spChg chg="mod">
          <ac:chgData name="ANG YI NING, CHERMIN" userId="S::21012470@myrp.edu.sg::be6e2bb3-4937-4abd-9636-e0842efd3eb1" providerId="AD" clId="Web-{0C4C36DE-F0E2-4DAE-8B2C-1AAC763FBE2E}" dt="2023-05-31T06:07:25.483" v="98" actId="1076"/>
          <ac:spMkLst>
            <pc:docMk/>
            <pc:sldMk cId="981209011" sldId="300"/>
            <ac:spMk id="2" creationId="{210EAAC0-0107-6455-A8D9-C57FD73C7557}"/>
          </ac:spMkLst>
        </pc:spChg>
        <pc:graphicFrameChg chg="mod modGraphic">
          <ac:chgData name="ANG YI NING, CHERMIN" userId="S::21012470@myrp.edu.sg::be6e2bb3-4937-4abd-9636-e0842efd3eb1" providerId="AD" clId="Web-{0C4C36DE-F0E2-4DAE-8B2C-1AAC763FBE2E}" dt="2023-05-31T06:11:37.945" v="129"/>
          <ac:graphicFrameMkLst>
            <pc:docMk/>
            <pc:sldMk cId="981209011" sldId="300"/>
            <ac:graphicFrameMk id="5" creationId="{0EFE1D62-15A1-D4B7-4045-0F81C7195A53}"/>
          </ac:graphicFrameMkLst>
        </pc:graphicFrameChg>
      </pc:sldChg>
      <pc:sldChg chg="modSp">
        <pc:chgData name="ANG YI NING, CHERMIN" userId="S::21012470@myrp.edu.sg::be6e2bb3-4937-4abd-9636-e0842efd3eb1" providerId="AD" clId="Web-{0C4C36DE-F0E2-4DAE-8B2C-1AAC763FBE2E}" dt="2023-05-31T06:12:16.087" v="158"/>
        <pc:sldMkLst>
          <pc:docMk/>
          <pc:sldMk cId="3519937844" sldId="302"/>
        </pc:sldMkLst>
        <pc:graphicFrameChg chg="mod modGraphic">
          <ac:chgData name="ANG YI NING, CHERMIN" userId="S::21012470@myrp.edu.sg::be6e2bb3-4937-4abd-9636-e0842efd3eb1" providerId="AD" clId="Web-{0C4C36DE-F0E2-4DAE-8B2C-1AAC763FBE2E}" dt="2023-05-31T06:12:16.087" v="158"/>
          <ac:graphicFrameMkLst>
            <pc:docMk/>
            <pc:sldMk cId="3519937844" sldId="302"/>
            <ac:graphicFrameMk id="4" creationId="{74F7056F-67FF-07FE-DC0F-6D17346856B9}"/>
          </ac:graphicFrameMkLst>
        </pc:graphicFrameChg>
      </pc:sldChg>
    </pc:docChg>
  </pc:docChgLst>
  <pc:docChgLst>
    <pc:chgData name="CHUA HUI QIN MABLE" userId="S::21022328@myrp.edu.sg::c1e9ef80-21a6-4a20-961b-fa6cf7e459fd" providerId="AD" clId="Web-{932B3643-18B3-4386-9AF2-A8FA90EDEB49}"/>
    <pc:docChg chg="addSld delSld modSld">
      <pc:chgData name="CHUA HUI QIN MABLE" userId="S::21022328@myrp.edu.sg::c1e9ef80-21a6-4a20-961b-fa6cf7e459fd" providerId="AD" clId="Web-{932B3643-18B3-4386-9AF2-A8FA90EDEB49}" dt="2023-05-10T03:16:05.991" v="122" actId="14100"/>
      <pc:docMkLst>
        <pc:docMk/>
      </pc:docMkLst>
      <pc:sldChg chg="del">
        <pc:chgData name="CHUA HUI QIN MABLE" userId="S::21022328@myrp.edu.sg::c1e9ef80-21a6-4a20-961b-fa6cf7e459fd" providerId="AD" clId="Web-{932B3643-18B3-4386-9AF2-A8FA90EDEB49}" dt="2023-05-10T03:15:23.193" v="112"/>
        <pc:sldMkLst>
          <pc:docMk/>
          <pc:sldMk cId="0" sldId="257"/>
        </pc:sldMkLst>
      </pc:sldChg>
      <pc:sldChg chg="modSp">
        <pc:chgData name="CHUA HUI QIN MABLE" userId="S::21022328@myrp.edu.sg::c1e9ef80-21a6-4a20-961b-fa6cf7e459fd" providerId="AD" clId="Web-{932B3643-18B3-4386-9AF2-A8FA90EDEB49}" dt="2023-05-10T02:54:53.585" v="111" actId="20577"/>
        <pc:sldMkLst>
          <pc:docMk/>
          <pc:sldMk cId="0" sldId="258"/>
        </pc:sldMkLst>
        <pc:spChg chg="mod">
          <ac:chgData name="CHUA HUI QIN MABLE" userId="S::21022328@myrp.edu.sg::c1e9ef80-21a6-4a20-961b-fa6cf7e459fd" providerId="AD" clId="Web-{932B3643-18B3-4386-9AF2-A8FA90EDEB49}" dt="2023-05-10T02:54:53.585" v="111" actId="20577"/>
          <ac:spMkLst>
            <pc:docMk/>
            <pc:sldMk cId="0" sldId="258"/>
            <ac:spMk id="13797" creationId="{00000000-0000-0000-0000-000000000000}"/>
          </ac:spMkLst>
        </pc:spChg>
      </pc:sldChg>
      <pc:sldChg chg="modSp">
        <pc:chgData name="CHUA HUI QIN MABLE" userId="S::21022328@myrp.edu.sg::c1e9ef80-21a6-4a20-961b-fa6cf7e459fd" providerId="AD" clId="Web-{932B3643-18B3-4386-9AF2-A8FA90EDEB49}" dt="2023-05-10T02:43:38.065" v="4" actId="20577"/>
        <pc:sldMkLst>
          <pc:docMk/>
          <pc:sldMk cId="0" sldId="259"/>
        </pc:sldMkLst>
        <pc:spChg chg="mod">
          <ac:chgData name="CHUA HUI QIN MABLE" userId="S::21022328@myrp.edu.sg::c1e9ef80-21a6-4a20-961b-fa6cf7e459fd" providerId="AD" clId="Web-{932B3643-18B3-4386-9AF2-A8FA90EDEB49}" dt="2023-05-10T02:43:38.065" v="4" actId="20577"/>
          <ac:spMkLst>
            <pc:docMk/>
            <pc:sldMk cId="0" sldId="259"/>
            <ac:spMk id="13807" creationId="{00000000-0000-0000-0000-000000000000}"/>
          </ac:spMkLst>
        </pc:spChg>
      </pc:sldChg>
      <pc:sldChg chg="addSp modSp">
        <pc:chgData name="CHUA HUI QIN MABLE" userId="S::21022328@myrp.edu.sg::c1e9ef80-21a6-4a20-961b-fa6cf7e459fd" providerId="AD" clId="Web-{932B3643-18B3-4386-9AF2-A8FA90EDEB49}" dt="2023-05-10T02:32:50.312" v="2" actId="1076"/>
        <pc:sldMkLst>
          <pc:docMk/>
          <pc:sldMk cId="1313401561" sldId="266"/>
        </pc:sldMkLst>
        <pc:picChg chg="add mod">
          <ac:chgData name="CHUA HUI QIN MABLE" userId="S::21022328@myrp.edu.sg::c1e9ef80-21a6-4a20-961b-fa6cf7e459fd" providerId="AD" clId="Web-{932B3643-18B3-4386-9AF2-A8FA90EDEB49}" dt="2023-05-10T02:32:50.312" v="2" actId="1076"/>
          <ac:picMkLst>
            <pc:docMk/>
            <pc:sldMk cId="1313401561" sldId="266"/>
            <ac:picMk id="3" creationId="{C024C9DF-7584-FE57-9C65-6930ABC73528}"/>
          </ac:picMkLst>
        </pc:picChg>
      </pc:sldChg>
      <pc:sldChg chg="addSp delSp modSp new">
        <pc:chgData name="CHUA HUI QIN MABLE" userId="S::21022328@myrp.edu.sg::c1e9ef80-21a6-4a20-961b-fa6cf7e459fd" providerId="AD" clId="Web-{932B3643-18B3-4386-9AF2-A8FA90EDEB49}" dt="2023-05-10T03:16:05.991" v="122" actId="14100"/>
        <pc:sldMkLst>
          <pc:docMk/>
          <pc:sldMk cId="671811858" sldId="267"/>
        </pc:sldMkLst>
        <pc:spChg chg="mod">
          <ac:chgData name="CHUA HUI QIN MABLE" userId="S::21022328@myrp.edu.sg::c1e9ef80-21a6-4a20-961b-fa6cf7e459fd" providerId="AD" clId="Web-{932B3643-18B3-4386-9AF2-A8FA90EDEB49}" dt="2023-05-10T03:16:02.678" v="121" actId="20577"/>
          <ac:spMkLst>
            <pc:docMk/>
            <pc:sldMk cId="671811858" sldId="267"/>
            <ac:spMk id="2" creationId="{3642206C-454B-1A9B-3949-C6CCA0C874B2}"/>
          </ac:spMkLst>
        </pc:spChg>
        <pc:spChg chg="del">
          <ac:chgData name="CHUA HUI QIN MABLE" userId="S::21022328@myrp.edu.sg::c1e9ef80-21a6-4a20-961b-fa6cf7e459fd" providerId="AD" clId="Web-{932B3643-18B3-4386-9AF2-A8FA90EDEB49}" dt="2023-05-10T03:15:47.709" v="114"/>
          <ac:spMkLst>
            <pc:docMk/>
            <pc:sldMk cId="671811858" sldId="267"/>
            <ac:spMk id="3" creationId="{5BAB6F6C-55EB-6A53-32E2-072449360E3B}"/>
          </ac:spMkLst>
        </pc:spChg>
        <pc:picChg chg="add mod">
          <ac:chgData name="CHUA HUI QIN MABLE" userId="S::21022328@myrp.edu.sg::c1e9ef80-21a6-4a20-961b-fa6cf7e459fd" providerId="AD" clId="Web-{932B3643-18B3-4386-9AF2-A8FA90EDEB49}" dt="2023-05-10T03:16:05.991" v="122" actId="14100"/>
          <ac:picMkLst>
            <pc:docMk/>
            <pc:sldMk cId="671811858" sldId="267"/>
            <ac:picMk id="4" creationId="{2BCA8A1E-1926-95AF-B695-6017C06D214C}"/>
          </ac:picMkLst>
        </pc:picChg>
      </pc:sldChg>
    </pc:docChg>
  </pc:docChgLst>
  <pc:docChgLst>
    <pc:chgData name="CHUA HUI QIN MABLE" userId="c1e9ef80-21a6-4a20-961b-fa6cf7e459fd" providerId="ADAL" clId="{89B874B6-EE77-4491-B0AC-ED3A8AAE0C4B}"/>
    <pc:docChg chg="sldOrd">
      <pc:chgData name="CHUA HUI QIN MABLE" userId="c1e9ef80-21a6-4a20-961b-fa6cf7e459fd" providerId="ADAL" clId="{89B874B6-EE77-4491-B0AC-ED3A8AAE0C4B}" dt="2023-08-07T07:06:46.200" v="0" actId="20578"/>
      <pc:docMkLst>
        <pc:docMk/>
      </pc:docMkLst>
      <pc:sldChg chg="ord">
        <pc:chgData name="CHUA HUI QIN MABLE" userId="c1e9ef80-21a6-4a20-961b-fa6cf7e459fd" providerId="ADAL" clId="{89B874B6-EE77-4491-B0AC-ED3A8AAE0C4B}" dt="2023-08-07T07:06:46.200" v="0" actId="20578"/>
        <pc:sldMkLst>
          <pc:docMk/>
          <pc:sldMk cId="199760027" sldId="304"/>
        </pc:sldMkLst>
      </pc:sldChg>
    </pc:docChg>
  </pc:docChgLst>
  <pc:docChgLst>
    <pc:chgData name="SEOW ZI QING" userId="S::21021230@myrp.edu.sg::d9f4c214-1743-4277-a3f6-b587b76e66c0" providerId="AD" clId="Web-{DD8DDAC4-66E1-4BA4-ABFF-727ECB182F39}"/>
    <pc:docChg chg="modSld">
      <pc:chgData name="SEOW ZI QING" userId="S::21021230@myrp.edu.sg::d9f4c214-1743-4277-a3f6-b587b76e66c0" providerId="AD" clId="Web-{DD8DDAC4-66E1-4BA4-ABFF-727ECB182F39}" dt="2023-05-31T06:01:05.387" v="29"/>
      <pc:docMkLst>
        <pc:docMk/>
      </pc:docMkLst>
      <pc:sldChg chg="addSp delSp modSp">
        <pc:chgData name="SEOW ZI QING" userId="S::21021230@myrp.edu.sg::d9f4c214-1743-4277-a3f6-b587b76e66c0" providerId="AD" clId="Web-{DD8DDAC4-66E1-4BA4-ABFF-727ECB182F39}" dt="2023-05-31T06:01:05.387" v="29"/>
        <pc:sldMkLst>
          <pc:docMk/>
          <pc:sldMk cId="1391523334" sldId="303"/>
        </pc:sldMkLst>
        <pc:spChg chg="mod">
          <ac:chgData name="SEOW ZI QING" userId="S::21021230@myrp.edu.sg::d9f4c214-1743-4277-a3f6-b587b76e66c0" providerId="AD" clId="Web-{DD8DDAC4-66E1-4BA4-ABFF-727ECB182F39}" dt="2023-05-31T06:00:12.714" v="18" actId="1076"/>
          <ac:spMkLst>
            <pc:docMk/>
            <pc:sldMk cId="1391523334" sldId="303"/>
            <ac:spMk id="2" creationId="{210EAAC0-0107-6455-A8D9-C57FD73C7557}"/>
          </ac:spMkLst>
        </pc:spChg>
        <pc:graphicFrameChg chg="add mod modGraphic">
          <ac:chgData name="SEOW ZI QING" userId="S::21021230@myrp.edu.sg::d9f4c214-1743-4277-a3f6-b587b76e66c0" providerId="AD" clId="Web-{DD8DDAC4-66E1-4BA4-ABFF-727ECB182F39}" dt="2023-05-31T06:01:05.387" v="29"/>
          <ac:graphicFrameMkLst>
            <pc:docMk/>
            <pc:sldMk cId="1391523334" sldId="303"/>
            <ac:graphicFrameMk id="4" creationId="{4447BEAD-27D1-F064-24FF-22C523CE36A1}"/>
          </ac:graphicFrameMkLst>
        </pc:graphicFrameChg>
        <pc:graphicFrameChg chg="del mod modGraphic">
          <ac:chgData name="SEOW ZI QING" userId="S::21021230@myrp.edu.sg::d9f4c214-1743-4277-a3f6-b587b76e66c0" providerId="AD" clId="Web-{DD8DDAC4-66E1-4BA4-ABFF-727ECB182F39}" dt="2023-05-31T06:00:05.011" v="16"/>
          <ac:graphicFrameMkLst>
            <pc:docMk/>
            <pc:sldMk cId="1391523334" sldId="303"/>
            <ac:graphicFrameMk id="5" creationId="{0EFE1D62-15A1-D4B7-4045-0F81C7195A53}"/>
          </ac:graphicFrameMkLst>
        </pc:graphicFrameChg>
      </pc:sldChg>
    </pc:docChg>
  </pc:docChgLst>
  <pc:docChgLst>
    <pc:chgData name="CHUA HUI QIN MABLE" userId="S::21022328@myrp.edu.sg::c1e9ef80-21a6-4a20-961b-fa6cf7e459fd" providerId="AD" clId="Web-{F71DA3CF-A242-4E28-8AB8-F1116B2EECD3}"/>
    <pc:docChg chg="addSld delSld modSld">
      <pc:chgData name="CHUA HUI QIN MABLE" userId="S::21022328@myrp.edu.sg::c1e9ef80-21a6-4a20-961b-fa6cf7e459fd" providerId="AD" clId="Web-{F71DA3CF-A242-4E28-8AB8-F1116B2EECD3}" dt="2023-05-10T02:30:45.772" v="37" actId="1076"/>
      <pc:docMkLst>
        <pc:docMk/>
      </pc:docMkLst>
      <pc:sldChg chg="modSp">
        <pc:chgData name="CHUA HUI QIN MABLE" userId="S::21022328@myrp.edu.sg::c1e9ef80-21a6-4a20-961b-fa6cf7e459fd" providerId="AD" clId="Web-{F71DA3CF-A242-4E28-8AB8-F1116B2EECD3}" dt="2023-05-10T02:27:09.455" v="25" actId="20577"/>
        <pc:sldMkLst>
          <pc:docMk/>
          <pc:sldMk cId="0" sldId="258"/>
        </pc:sldMkLst>
        <pc:spChg chg="mod">
          <ac:chgData name="CHUA HUI QIN MABLE" userId="S::21022328@myrp.edu.sg::c1e9ef80-21a6-4a20-961b-fa6cf7e459fd" providerId="AD" clId="Web-{F71DA3CF-A242-4E28-8AB8-F1116B2EECD3}" dt="2023-05-10T02:27:09.455" v="25" actId="20577"/>
          <ac:spMkLst>
            <pc:docMk/>
            <pc:sldMk cId="0" sldId="258"/>
            <ac:spMk id="13796" creationId="{00000000-0000-0000-0000-000000000000}"/>
          </ac:spMkLst>
        </pc:spChg>
      </pc:sldChg>
      <pc:sldChg chg="add del">
        <pc:chgData name="CHUA HUI QIN MABLE" userId="S::21022328@myrp.edu.sg::c1e9ef80-21a6-4a20-961b-fa6cf7e459fd" providerId="AD" clId="Web-{F71DA3CF-A242-4E28-8AB8-F1116B2EECD3}" dt="2023-05-10T02:30:24.506" v="27"/>
        <pc:sldMkLst>
          <pc:docMk/>
          <pc:sldMk cId="0" sldId="261"/>
        </pc:sldMkLst>
      </pc:sldChg>
      <pc:sldChg chg="addSp delSp modSp add replId">
        <pc:chgData name="CHUA HUI QIN MABLE" userId="S::21022328@myrp.edu.sg::c1e9ef80-21a6-4a20-961b-fa6cf7e459fd" providerId="AD" clId="Web-{F71DA3CF-A242-4E28-8AB8-F1116B2EECD3}" dt="2023-05-10T02:30:45.772" v="37" actId="1076"/>
        <pc:sldMkLst>
          <pc:docMk/>
          <pc:sldMk cId="1313401561" sldId="266"/>
        </pc:sldMkLst>
        <pc:picChg chg="add mod">
          <ac:chgData name="CHUA HUI QIN MABLE" userId="S::21022328@myrp.edu.sg::c1e9ef80-21a6-4a20-961b-fa6cf7e459fd" providerId="AD" clId="Web-{F71DA3CF-A242-4E28-8AB8-F1116B2EECD3}" dt="2023-05-10T02:30:45.772" v="37" actId="1076"/>
          <ac:picMkLst>
            <pc:docMk/>
            <pc:sldMk cId="1313401561" sldId="266"/>
            <ac:picMk id="2" creationId="{F87225A9-5044-2D9B-BD8A-2CB927253EE3}"/>
          </ac:picMkLst>
        </pc:picChg>
        <pc:picChg chg="del">
          <ac:chgData name="CHUA HUI QIN MABLE" userId="S::21022328@myrp.edu.sg::c1e9ef80-21a6-4a20-961b-fa6cf7e459fd" providerId="AD" clId="Web-{F71DA3CF-A242-4E28-8AB8-F1116B2EECD3}" dt="2023-05-10T02:30:30.350" v="29"/>
          <ac:picMkLst>
            <pc:docMk/>
            <pc:sldMk cId="1313401561" sldId="266"/>
            <ac:picMk id="13822" creationId="{00000000-0000-0000-0000-000000000000}"/>
          </ac:picMkLst>
        </pc:picChg>
        <pc:picChg chg="del mod">
          <ac:chgData name="CHUA HUI QIN MABLE" userId="S::21022328@myrp.edu.sg::c1e9ef80-21a6-4a20-961b-fa6cf7e459fd" providerId="AD" clId="Web-{F71DA3CF-A242-4E28-8AB8-F1116B2EECD3}" dt="2023-05-10T02:30:32.631" v="32"/>
          <ac:picMkLst>
            <pc:docMk/>
            <pc:sldMk cId="1313401561" sldId="266"/>
            <ac:picMk id="13823" creationId="{00000000-0000-0000-0000-000000000000}"/>
          </ac:picMkLst>
        </pc:picChg>
        <pc:picChg chg="del">
          <ac:chgData name="CHUA HUI QIN MABLE" userId="S::21022328@myrp.edu.sg::c1e9ef80-21a6-4a20-961b-fa6cf7e459fd" providerId="AD" clId="Web-{F71DA3CF-A242-4E28-8AB8-F1116B2EECD3}" dt="2023-05-10T02:30:33.678" v="33"/>
          <ac:picMkLst>
            <pc:docMk/>
            <pc:sldMk cId="1313401561" sldId="266"/>
            <ac:picMk id="13824" creationId="{00000000-0000-0000-0000-000000000000}"/>
          </ac:picMkLst>
        </pc:picChg>
        <pc:picChg chg="del">
          <ac:chgData name="CHUA HUI QIN MABLE" userId="S::21022328@myrp.edu.sg::c1e9ef80-21a6-4a20-961b-fa6cf7e459fd" providerId="AD" clId="Web-{F71DA3CF-A242-4E28-8AB8-F1116B2EECD3}" dt="2023-05-10T02:30:34.756" v="34"/>
          <ac:picMkLst>
            <pc:docMk/>
            <pc:sldMk cId="1313401561" sldId="266"/>
            <ac:picMk id="13825" creationId="{00000000-0000-0000-0000-000000000000}"/>
          </ac:picMkLst>
        </pc:picChg>
        <pc:picChg chg="del">
          <ac:chgData name="CHUA HUI QIN MABLE" userId="S::21022328@myrp.edu.sg::c1e9ef80-21a6-4a20-961b-fa6cf7e459fd" providerId="AD" clId="Web-{F71DA3CF-A242-4E28-8AB8-F1116B2EECD3}" dt="2023-05-10T02:30:31.663" v="30"/>
          <ac:picMkLst>
            <pc:docMk/>
            <pc:sldMk cId="1313401561" sldId="266"/>
            <ac:picMk id="13826" creationId="{00000000-0000-0000-0000-000000000000}"/>
          </ac:picMkLst>
        </pc:picChg>
      </pc:sldChg>
    </pc:docChg>
  </pc:docChgLst>
  <pc:docChgLst>
    <pc:chgData name="SEOW ZI QING" userId="S::21021230@myrp.edu.sg::d9f4c214-1743-4277-a3f6-b587b76e66c0" providerId="AD" clId="Web-{6E626CC9-CC06-420B-8A05-CAFDF9284C7B}"/>
    <pc:docChg chg="modSld">
      <pc:chgData name="SEOW ZI QING" userId="S::21021230@myrp.edu.sg::d9f4c214-1743-4277-a3f6-b587b76e66c0" providerId="AD" clId="Web-{6E626CC9-CC06-420B-8A05-CAFDF9284C7B}" dt="2023-06-19T10:23:34.302" v="25"/>
      <pc:docMkLst>
        <pc:docMk/>
      </pc:docMkLst>
      <pc:sldChg chg="modSp">
        <pc:chgData name="SEOW ZI QING" userId="S::21021230@myrp.edu.sg::d9f4c214-1743-4277-a3f6-b587b76e66c0" providerId="AD" clId="Web-{6E626CC9-CC06-420B-8A05-CAFDF9284C7B}" dt="2023-06-19T10:23:34.302" v="25"/>
        <pc:sldMkLst>
          <pc:docMk/>
          <pc:sldMk cId="1391523334" sldId="303"/>
        </pc:sldMkLst>
        <pc:graphicFrameChg chg="mod modGraphic">
          <ac:chgData name="SEOW ZI QING" userId="S::21021230@myrp.edu.sg::d9f4c214-1743-4277-a3f6-b587b76e66c0" providerId="AD" clId="Web-{6E626CC9-CC06-420B-8A05-CAFDF9284C7B}" dt="2023-06-19T10:23:34.302" v="25"/>
          <ac:graphicFrameMkLst>
            <pc:docMk/>
            <pc:sldMk cId="1391523334" sldId="303"/>
            <ac:graphicFrameMk id="4" creationId="{4447BEAD-27D1-F064-24FF-22C523CE36A1}"/>
          </ac:graphicFrameMkLst>
        </pc:graphicFrameChg>
      </pc:sldChg>
    </pc:docChg>
  </pc:docChgLst>
  <pc:docChgLst>
    <pc:chgData name="ANG YI NING, CHERMIN" userId="S::21012470@myrp.edu.sg::be6e2bb3-4937-4abd-9636-e0842efd3eb1" providerId="AD" clId="Web-{F106CF52-D2AC-4172-8645-6D7AF6F0DF8B}"/>
    <pc:docChg chg="addSld modSld">
      <pc:chgData name="ANG YI NING, CHERMIN" userId="S::21012470@myrp.edu.sg::be6e2bb3-4937-4abd-9636-e0842efd3eb1" providerId="AD" clId="Web-{F106CF52-D2AC-4172-8645-6D7AF6F0DF8B}" dt="2023-08-06T11:04:50.608" v="156" actId="20577"/>
      <pc:docMkLst>
        <pc:docMk/>
      </pc:docMkLst>
      <pc:sldChg chg="addSp delSp modSp">
        <pc:chgData name="ANG YI NING, CHERMIN" userId="S::21012470@myrp.edu.sg::be6e2bb3-4937-4abd-9636-e0842efd3eb1" providerId="AD" clId="Web-{F106CF52-D2AC-4172-8645-6D7AF6F0DF8B}" dt="2023-08-06T10:57:41.501" v="91" actId="20577"/>
        <pc:sldMkLst>
          <pc:docMk/>
          <pc:sldMk cId="3579476871" sldId="268"/>
        </pc:sldMkLst>
        <pc:spChg chg="del mod">
          <ac:chgData name="ANG YI NING, CHERMIN" userId="S::21012470@myrp.edu.sg::be6e2bb3-4937-4abd-9636-e0842efd3eb1" providerId="AD" clId="Web-{F106CF52-D2AC-4172-8645-6D7AF6F0DF8B}" dt="2023-08-06T10:56:46.406" v="65"/>
          <ac:spMkLst>
            <pc:docMk/>
            <pc:sldMk cId="3579476871" sldId="268"/>
            <ac:spMk id="3" creationId="{2BE7E51F-D7C2-B91C-187F-93F5413B465D}"/>
          </ac:spMkLst>
        </pc:spChg>
        <pc:spChg chg="del mod">
          <ac:chgData name="ANG YI NING, CHERMIN" userId="S::21012470@myrp.edu.sg::be6e2bb3-4937-4abd-9636-e0842efd3eb1" providerId="AD" clId="Web-{F106CF52-D2AC-4172-8645-6D7AF6F0DF8B}" dt="2023-08-06T10:55:16.497" v="3"/>
          <ac:spMkLst>
            <pc:docMk/>
            <pc:sldMk cId="3579476871" sldId="268"/>
            <ac:spMk id="5" creationId="{77722642-4ADC-82C9-0A26-4578FAD5E845}"/>
          </ac:spMkLst>
        </pc:spChg>
        <pc:spChg chg="add mod">
          <ac:chgData name="ANG YI NING, CHERMIN" userId="S::21012470@myrp.edu.sg::be6e2bb3-4937-4abd-9636-e0842efd3eb1" providerId="AD" clId="Web-{F106CF52-D2AC-4172-8645-6D7AF6F0DF8B}" dt="2023-08-06T10:57:41.501" v="91" actId="20577"/>
          <ac:spMkLst>
            <pc:docMk/>
            <pc:sldMk cId="3579476871" sldId="268"/>
            <ac:spMk id="6" creationId="{A0D2D3BA-AA7F-0C19-C5E5-B4238679F75F}"/>
          </ac:spMkLst>
        </pc:spChg>
        <pc:spChg chg="add del mod">
          <ac:chgData name="ANG YI NING, CHERMIN" userId="S::21012470@myrp.edu.sg::be6e2bb3-4937-4abd-9636-e0842efd3eb1" providerId="AD" clId="Web-{F106CF52-D2AC-4172-8645-6D7AF6F0DF8B}" dt="2023-08-06T10:56:56.422" v="71"/>
          <ac:spMkLst>
            <pc:docMk/>
            <pc:sldMk cId="3579476871" sldId="268"/>
            <ac:spMk id="7" creationId="{CE61A3EB-4132-7821-FF73-1DFEC5C2E299}"/>
          </ac:spMkLst>
        </pc:spChg>
      </pc:sldChg>
      <pc:sldChg chg="modSp">
        <pc:chgData name="ANG YI NING, CHERMIN" userId="S::21012470@myrp.edu.sg::be6e2bb3-4937-4abd-9636-e0842efd3eb1" providerId="AD" clId="Web-{F106CF52-D2AC-4172-8645-6D7AF6F0DF8B}" dt="2023-08-06T11:04:42.061" v="148" actId="20577"/>
        <pc:sldMkLst>
          <pc:docMk/>
          <pc:sldMk cId="4012846516" sldId="299"/>
        </pc:sldMkLst>
        <pc:spChg chg="mod">
          <ac:chgData name="ANG YI NING, CHERMIN" userId="S::21012470@myrp.edu.sg::be6e2bb3-4937-4abd-9636-e0842efd3eb1" providerId="AD" clId="Web-{F106CF52-D2AC-4172-8645-6D7AF6F0DF8B}" dt="2023-08-06T11:04:42.061" v="148" actId="20577"/>
          <ac:spMkLst>
            <pc:docMk/>
            <pc:sldMk cId="4012846516" sldId="299"/>
            <ac:spMk id="2" creationId="{AA6B11D9-DFF9-FA7A-0A15-FCAC749BDFA0}"/>
          </ac:spMkLst>
        </pc:spChg>
        <pc:spChg chg="mod">
          <ac:chgData name="ANG YI NING, CHERMIN" userId="S::21012470@myrp.edu.sg::be6e2bb3-4937-4abd-9636-e0842efd3eb1" providerId="AD" clId="Web-{F106CF52-D2AC-4172-8645-6D7AF6F0DF8B}" dt="2023-08-06T11:02:40.573" v="118" actId="20577"/>
          <ac:spMkLst>
            <pc:docMk/>
            <pc:sldMk cId="4012846516" sldId="299"/>
            <ac:spMk id="3" creationId="{D3BC1EE6-0F19-0DE5-C196-9C454C9C5309}"/>
          </ac:spMkLst>
        </pc:spChg>
      </pc:sldChg>
      <pc:sldChg chg="modSp new">
        <pc:chgData name="ANG YI NING, CHERMIN" userId="S::21012470@myrp.edu.sg::be6e2bb3-4937-4abd-9636-e0842efd3eb1" providerId="AD" clId="Web-{F106CF52-D2AC-4172-8645-6D7AF6F0DF8B}" dt="2023-08-06T11:04:35.201" v="145" actId="20577"/>
        <pc:sldMkLst>
          <pc:docMk/>
          <pc:sldMk cId="1104576329" sldId="312"/>
        </pc:sldMkLst>
        <pc:spChg chg="mod">
          <ac:chgData name="ANG YI NING, CHERMIN" userId="S::21012470@myrp.edu.sg::be6e2bb3-4937-4abd-9636-e0842efd3eb1" providerId="AD" clId="Web-{F106CF52-D2AC-4172-8645-6D7AF6F0DF8B}" dt="2023-08-06T11:04:35.201" v="145" actId="20577"/>
          <ac:spMkLst>
            <pc:docMk/>
            <pc:sldMk cId="1104576329" sldId="312"/>
            <ac:spMk id="2" creationId="{1248CC80-7D7C-FF25-F7B6-F24856290F62}"/>
          </ac:spMkLst>
        </pc:spChg>
        <pc:spChg chg="mod">
          <ac:chgData name="ANG YI NING, CHERMIN" userId="S::21012470@myrp.edu.sg::be6e2bb3-4937-4abd-9636-e0842efd3eb1" providerId="AD" clId="Web-{F106CF52-D2AC-4172-8645-6D7AF6F0DF8B}" dt="2023-08-06T11:04:06.529" v="133" actId="20577"/>
          <ac:spMkLst>
            <pc:docMk/>
            <pc:sldMk cId="1104576329" sldId="312"/>
            <ac:spMk id="3" creationId="{B1C2BE4B-42B3-A4F0-82CD-817EE3E8338E}"/>
          </ac:spMkLst>
        </pc:spChg>
      </pc:sldChg>
      <pc:sldChg chg="modSp new">
        <pc:chgData name="ANG YI NING, CHERMIN" userId="S::21012470@myrp.edu.sg::be6e2bb3-4937-4abd-9636-e0842efd3eb1" providerId="AD" clId="Web-{F106CF52-D2AC-4172-8645-6D7AF6F0DF8B}" dt="2023-08-06T11:04:50.608" v="156" actId="20577"/>
        <pc:sldMkLst>
          <pc:docMk/>
          <pc:sldMk cId="2658394027" sldId="313"/>
        </pc:sldMkLst>
        <pc:spChg chg="mod">
          <ac:chgData name="ANG YI NING, CHERMIN" userId="S::21012470@myrp.edu.sg::be6e2bb3-4937-4abd-9636-e0842efd3eb1" providerId="AD" clId="Web-{F106CF52-D2AC-4172-8645-6D7AF6F0DF8B}" dt="2023-08-06T11:04:50.608" v="156" actId="20577"/>
          <ac:spMkLst>
            <pc:docMk/>
            <pc:sldMk cId="2658394027" sldId="313"/>
            <ac:spMk id="2" creationId="{F4C6C2E6-72DD-29AF-06CB-C743CC9649F9}"/>
          </ac:spMkLst>
        </pc:spChg>
      </pc:sldChg>
    </pc:docChg>
  </pc:docChgLst>
  <pc:docChgLst>
    <pc:chgData name="SEOW ZI QING" userId="S::21021230@myrp.edu.sg::d9f4c214-1743-4277-a3f6-b587b76e66c0" providerId="AD" clId="Web-{4DE013EC-B0B2-4DC2-A2D2-84871913C643}"/>
    <pc:docChg chg="modSld">
      <pc:chgData name="SEOW ZI QING" userId="S::21021230@myrp.edu.sg::d9f4c214-1743-4277-a3f6-b587b76e66c0" providerId="AD" clId="Web-{4DE013EC-B0B2-4DC2-A2D2-84871913C643}" dt="2023-08-07T07:43:30.113" v="41"/>
      <pc:docMkLst>
        <pc:docMk/>
      </pc:docMkLst>
      <pc:sldChg chg="modSp">
        <pc:chgData name="SEOW ZI QING" userId="S::21021230@myrp.edu.sg::d9f4c214-1743-4277-a3f6-b587b76e66c0" providerId="AD" clId="Web-{4DE013EC-B0B2-4DC2-A2D2-84871913C643}" dt="2023-08-07T07:43:30.113" v="41"/>
        <pc:sldMkLst>
          <pc:docMk/>
          <pc:sldMk cId="1391523334" sldId="303"/>
        </pc:sldMkLst>
        <pc:graphicFrameChg chg="mod modGraphic">
          <ac:chgData name="SEOW ZI QING" userId="S::21021230@myrp.edu.sg::d9f4c214-1743-4277-a3f6-b587b76e66c0" providerId="AD" clId="Web-{4DE013EC-B0B2-4DC2-A2D2-84871913C643}" dt="2023-08-07T07:43:30.113" v="41"/>
          <ac:graphicFrameMkLst>
            <pc:docMk/>
            <pc:sldMk cId="1391523334" sldId="303"/>
            <ac:graphicFrameMk id="4" creationId="{4447BEAD-27D1-F064-24FF-22C523CE36A1}"/>
          </ac:graphicFrameMkLst>
        </pc:graphicFrameChg>
      </pc:sldChg>
    </pc:docChg>
  </pc:docChgLst>
  <pc:docChgLst>
    <pc:chgData name="CHUA HUI QIN MABLE" userId="S::21022328@myrp.edu.sg::c1e9ef80-21a6-4a20-961b-fa6cf7e459fd" providerId="AD" clId="Web-{BE0863E8-958A-47CF-8F4A-3E325E1E9211}"/>
    <pc:docChg chg="delSld">
      <pc:chgData name="CHUA HUI QIN MABLE" userId="S::21022328@myrp.edu.sg::c1e9ef80-21a6-4a20-961b-fa6cf7e459fd" providerId="AD" clId="Web-{BE0863E8-958A-47CF-8F4A-3E325E1E9211}" dt="2023-05-31T05:29:08.106" v="0"/>
      <pc:docMkLst>
        <pc:docMk/>
      </pc:docMkLst>
      <pc:sldChg chg="del">
        <pc:chgData name="CHUA HUI QIN MABLE" userId="S::21022328@myrp.edu.sg::c1e9ef80-21a6-4a20-961b-fa6cf7e459fd" providerId="AD" clId="Web-{BE0863E8-958A-47CF-8F4A-3E325E1E9211}" dt="2023-05-31T05:29:08.106" v="0"/>
        <pc:sldMkLst>
          <pc:docMk/>
          <pc:sldMk cId="3045673415" sldId="273"/>
        </pc:sldMkLst>
      </pc:sldChg>
    </pc:docChg>
  </pc:docChgLst>
  <pc:docChgLst>
    <pc:chgData name="SEOW ZI QING" userId="S::21021230@myrp.edu.sg::d9f4c214-1743-4277-a3f6-b587b76e66c0" providerId="AD" clId="Web-{9C11DD31-AA2F-4D91-8DD8-6876BF4E37CB}"/>
    <pc:docChg chg="modSld">
      <pc:chgData name="SEOW ZI QING" userId="S::21021230@myrp.edu.sg::d9f4c214-1743-4277-a3f6-b587b76e66c0" providerId="AD" clId="Web-{9C11DD31-AA2F-4D91-8DD8-6876BF4E37CB}" dt="2023-07-12T03:47:01.365" v="21"/>
      <pc:docMkLst>
        <pc:docMk/>
      </pc:docMkLst>
      <pc:sldChg chg="modSp">
        <pc:chgData name="SEOW ZI QING" userId="S::21021230@myrp.edu.sg::d9f4c214-1743-4277-a3f6-b587b76e66c0" providerId="AD" clId="Web-{9C11DD31-AA2F-4D91-8DD8-6876BF4E37CB}" dt="2023-07-12T03:47:01.365" v="21"/>
        <pc:sldMkLst>
          <pc:docMk/>
          <pc:sldMk cId="1391523334" sldId="303"/>
        </pc:sldMkLst>
        <pc:graphicFrameChg chg="mod modGraphic">
          <ac:chgData name="SEOW ZI QING" userId="S::21021230@myrp.edu.sg::d9f4c214-1743-4277-a3f6-b587b76e66c0" providerId="AD" clId="Web-{9C11DD31-AA2F-4D91-8DD8-6876BF4E37CB}" dt="2023-07-12T03:47:01.365" v="21"/>
          <ac:graphicFrameMkLst>
            <pc:docMk/>
            <pc:sldMk cId="1391523334" sldId="303"/>
            <ac:graphicFrameMk id="4" creationId="{4447BEAD-27D1-F064-24FF-22C523CE36A1}"/>
          </ac:graphicFrameMkLst>
        </pc:graphicFrameChg>
      </pc:sldChg>
    </pc:docChg>
  </pc:docChgLst>
  <pc:docChgLst>
    <pc:chgData name="SEOW ZI QING" userId="S::21021230@myrp.edu.sg::d9f4c214-1743-4277-a3f6-b587b76e66c0" providerId="AD" clId="Web-{EC22869C-E222-457A-967F-C82C846807EA}"/>
    <pc:docChg chg="addSld modSld">
      <pc:chgData name="SEOW ZI QING" userId="S::21021230@myrp.edu.sg::d9f4c214-1743-4277-a3f6-b587b76e66c0" providerId="AD" clId="Web-{EC22869C-E222-457A-967F-C82C846807EA}" dt="2023-05-31T06:05:25" v="11" actId="20577"/>
      <pc:docMkLst>
        <pc:docMk/>
      </pc:docMkLst>
      <pc:sldChg chg="addSp delSp modSp new">
        <pc:chgData name="SEOW ZI QING" userId="S::21021230@myrp.edu.sg::d9f4c214-1743-4277-a3f6-b587b76e66c0" providerId="AD" clId="Web-{EC22869C-E222-457A-967F-C82C846807EA}" dt="2023-05-31T06:05:25" v="11" actId="20577"/>
        <pc:sldMkLst>
          <pc:docMk/>
          <pc:sldMk cId="2689878888" sldId="305"/>
        </pc:sldMkLst>
        <pc:spChg chg="mod">
          <ac:chgData name="SEOW ZI QING" userId="S::21021230@myrp.edu.sg::d9f4c214-1743-4277-a3f6-b587b76e66c0" providerId="AD" clId="Web-{EC22869C-E222-457A-967F-C82C846807EA}" dt="2023-05-31T06:05:25" v="11" actId="20577"/>
          <ac:spMkLst>
            <pc:docMk/>
            <pc:sldMk cId="2689878888" sldId="305"/>
            <ac:spMk id="2" creationId="{1B8C5875-C2A2-FDC6-0C03-94AD2835A108}"/>
          </ac:spMkLst>
        </pc:spChg>
        <pc:spChg chg="del">
          <ac:chgData name="SEOW ZI QING" userId="S::21021230@myrp.edu.sg::d9f4c214-1743-4277-a3f6-b587b76e66c0" providerId="AD" clId="Web-{EC22869C-E222-457A-967F-C82C846807EA}" dt="2023-05-31T06:05:13.625" v="4"/>
          <ac:spMkLst>
            <pc:docMk/>
            <pc:sldMk cId="2689878888" sldId="305"/>
            <ac:spMk id="3" creationId="{6C52C0F3-6EFB-B22F-A50B-3BEDF75AFB8B}"/>
          </ac:spMkLst>
        </pc:spChg>
        <pc:picChg chg="add mod">
          <ac:chgData name="SEOW ZI QING" userId="S::21021230@myrp.edu.sg::d9f4c214-1743-4277-a3f6-b587b76e66c0" providerId="AD" clId="Web-{EC22869C-E222-457A-967F-C82C846807EA}" dt="2023-05-31T06:05:14.031" v="7" actId="1076"/>
          <ac:picMkLst>
            <pc:docMk/>
            <pc:sldMk cId="2689878888" sldId="305"/>
            <ac:picMk id="4" creationId="{1E7725CC-1878-D2A0-7C15-16434AE07BBC}"/>
          </ac:picMkLst>
        </pc:picChg>
      </pc:sldChg>
    </pc:docChg>
  </pc:docChgLst>
  <pc:docChgLst>
    <pc:chgData name="ANG YI NING, CHERMIN" userId="S::21012470@myrp.edu.sg::be6e2bb3-4937-4abd-9636-e0842efd3eb1" providerId="AD" clId="Web-{AA093433-848F-47EF-B6FB-B9AA26E0B327}"/>
    <pc:docChg chg="addSld delSld modSld sldOrd">
      <pc:chgData name="ANG YI NING, CHERMIN" userId="S::21012470@myrp.edu.sg::be6e2bb3-4937-4abd-9636-e0842efd3eb1" providerId="AD" clId="Web-{AA093433-848F-47EF-B6FB-B9AA26E0B327}" dt="2023-05-18T10:20:42.295" v="1085"/>
      <pc:docMkLst>
        <pc:docMk/>
      </pc:docMkLst>
      <pc:sldChg chg="del">
        <pc:chgData name="ANG YI NING, CHERMIN" userId="S::21012470@myrp.edu.sg::be6e2bb3-4937-4abd-9636-e0842efd3eb1" providerId="AD" clId="Web-{AA093433-848F-47EF-B6FB-B9AA26E0B327}" dt="2023-05-18T10:20:42.295" v="1085"/>
        <pc:sldMkLst>
          <pc:docMk/>
          <pc:sldMk cId="0" sldId="263"/>
        </pc:sldMkLst>
      </pc:sldChg>
      <pc:sldChg chg="addSp modSp">
        <pc:chgData name="ANG YI NING, CHERMIN" userId="S::21012470@myrp.edu.sg::be6e2bb3-4937-4abd-9636-e0842efd3eb1" providerId="AD" clId="Web-{AA093433-848F-47EF-B6FB-B9AA26E0B327}" dt="2023-05-18T09:53:40.075" v="786" actId="20577"/>
        <pc:sldMkLst>
          <pc:docMk/>
          <pc:sldMk cId="433263457" sldId="270"/>
        </pc:sldMkLst>
        <pc:spChg chg="mod">
          <ac:chgData name="ANG YI NING, CHERMIN" userId="S::21012470@myrp.edu.sg::be6e2bb3-4937-4abd-9636-e0842efd3eb1" providerId="AD" clId="Web-{AA093433-848F-47EF-B6FB-B9AA26E0B327}" dt="2023-05-18T09:19:52.020" v="83" actId="20577"/>
          <ac:spMkLst>
            <pc:docMk/>
            <pc:sldMk cId="433263457" sldId="270"/>
            <ac:spMk id="2" creationId="{96C301FF-27B3-452B-C5B0-A9E5D022FD72}"/>
          </ac:spMkLst>
        </pc:spChg>
        <pc:spChg chg="mod">
          <ac:chgData name="ANG YI NING, CHERMIN" userId="S::21012470@myrp.edu.sg::be6e2bb3-4937-4abd-9636-e0842efd3eb1" providerId="AD" clId="Web-{AA093433-848F-47EF-B6FB-B9AA26E0B327}" dt="2023-05-18T09:27:38.279" v="163" actId="1076"/>
          <ac:spMkLst>
            <pc:docMk/>
            <pc:sldMk cId="433263457" sldId="270"/>
            <ac:spMk id="3" creationId="{7DF57EE8-D196-7277-4EAD-3F0E179F2A5E}"/>
          </ac:spMkLst>
        </pc:spChg>
        <pc:spChg chg="add mod">
          <ac:chgData name="ANG YI NING, CHERMIN" userId="S::21012470@myrp.edu.sg::be6e2bb3-4937-4abd-9636-e0842efd3eb1" providerId="AD" clId="Web-{AA093433-848F-47EF-B6FB-B9AA26E0B327}" dt="2023-05-18T09:53:40.075" v="786" actId="20577"/>
          <ac:spMkLst>
            <pc:docMk/>
            <pc:sldMk cId="433263457" sldId="270"/>
            <ac:spMk id="6" creationId="{3E4074F4-44D7-BE3E-13EC-FEE6D43FDFC2}"/>
          </ac:spMkLst>
        </pc:spChg>
        <pc:graphicFrameChg chg="add mod modGraphic">
          <ac:chgData name="ANG YI NING, CHERMIN" userId="S::21012470@myrp.edu.sg::be6e2bb3-4937-4abd-9636-e0842efd3eb1" providerId="AD" clId="Web-{AA093433-848F-47EF-B6FB-B9AA26E0B327}" dt="2023-05-18T09:51:43.963" v="766"/>
          <ac:graphicFrameMkLst>
            <pc:docMk/>
            <pc:sldMk cId="433263457" sldId="270"/>
            <ac:graphicFrameMk id="4" creationId="{D861BD3C-D106-CC6A-075B-79CA183E2252}"/>
          </ac:graphicFrameMkLst>
        </pc:graphicFrameChg>
      </pc:sldChg>
      <pc:sldChg chg="addSp delSp modSp del ord">
        <pc:chgData name="ANG YI NING, CHERMIN" userId="S::21012470@myrp.edu.sg::be6e2bb3-4937-4abd-9636-e0842efd3eb1" providerId="AD" clId="Web-{AA093433-848F-47EF-B6FB-B9AA26E0B327}" dt="2023-05-18T09:54:21.576" v="787"/>
        <pc:sldMkLst>
          <pc:docMk/>
          <pc:sldMk cId="3567551420" sldId="271"/>
        </pc:sldMkLst>
        <pc:spChg chg="mod">
          <ac:chgData name="ANG YI NING, CHERMIN" userId="S::21012470@myrp.edu.sg::be6e2bb3-4937-4abd-9636-e0842efd3eb1" providerId="AD" clId="Web-{AA093433-848F-47EF-B6FB-B9AA26E0B327}" dt="2023-05-18T09:33:20.692" v="203" actId="20577"/>
          <ac:spMkLst>
            <pc:docMk/>
            <pc:sldMk cId="3567551420" sldId="271"/>
            <ac:spMk id="2" creationId="{96C301FF-27B3-452B-C5B0-A9E5D022FD72}"/>
          </ac:spMkLst>
        </pc:spChg>
        <pc:spChg chg="del mod">
          <ac:chgData name="ANG YI NING, CHERMIN" userId="S::21012470@myrp.edu.sg::be6e2bb3-4937-4abd-9636-e0842efd3eb1" providerId="AD" clId="Web-{AA093433-848F-47EF-B6FB-B9AA26E0B327}" dt="2023-05-18T09:24:22.025" v="126"/>
          <ac:spMkLst>
            <pc:docMk/>
            <pc:sldMk cId="3567551420" sldId="271"/>
            <ac:spMk id="3" creationId="{7DF57EE8-D196-7277-4EAD-3F0E179F2A5E}"/>
          </ac:spMkLst>
        </pc:spChg>
        <pc:spChg chg="add mod">
          <ac:chgData name="ANG YI NING, CHERMIN" userId="S::21012470@myrp.edu.sg::be6e2bb3-4937-4abd-9636-e0842efd3eb1" providerId="AD" clId="Web-{AA093433-848F-47EF-B6FB-B9AA26E0B327}" dt="2023-05-18T09:28:45.780" v="167" actId="1076"/>
          <ac:spMkLst>
            <pc:docMk/>
            <pc:sldMk cId="3567551420" sldId="271"/>
            <ac:spMk id="5" creationId="{5055EBD3-624C-12EC-C271-C02ACC5D7558}"/>
          </ac:spMkLst>
        </pc:spChg>
        <pc:spChg chg="add mod">
          <ac:chgData name="ANG YI NING, CHERMIN" userId="S::21012470@myrp.edu.sg::be6e2bb3-4937-4abd-9636-e0842efd3eb1" providerId="AD" clId="Web-{AA093433-848F-47EF-B6FB-B9AA26E0B327}" dt="2023-05-18T09:53:30.309" v="783" actId="20577"/>
          <ac:spMkLst>
            <pc:docMk/>
            <pc:sldMk cId="3567551420" sldId="271"/>
            <ac:spMk id="9" creationId="{0E415248-B4FD-51AC-FD88-3FC669EE784D}"/>
          </ac:spMkLst>
        </pc:spChg>
        <pc:graphicFrameChg chg="add mod modGraphic">
          <ac:chgData name="ANG YI NING, CHERMIN" userId="S::21012470@myrp.edu.sg::be6e2bb3-4937-4abd-9636-e0842efd3eb1" providerId="AD" clId="Web-{AA093433-848F-47EF-B6FB-B9AA26E0B327}" dt="2023-05-18T09:51:34.370" v="757"/>
          <ac:graphicFrameMkLst>
            <pc:docMk/>
            <pc:sldMk cId="3567551420" sldId="271"/>
            <ac:graphicFrameMk id="7" creationId="{396E62F2-0252-3624-AE0C-A816CE756E93}"/>
          </ac:graphicFrameMkLst>
        </pc:graphicFrameChg>
      </pc:sldChg>
      <pc:sldChg chg="modSp">
        <pc:chgData name="ANG YI NING, CHERMIN" userId="S::21012470@myrp.edu.sg::be6e2bb3-4937-4abd-9636-e0842efd3eb1" providerId="AD" clId="Web-{AA093433-848F-47EF-B6FB-B9AA26E0B327}" dt="2023-05-18T09:18:43.768" v="53" actId="20577"/>
        <pc:sldMkLst>
          <pc:docMk/>
          <pc:sldMk cId="3111550959" sldId="272"/>
        </pc:sldMkLst>
        <pc:spChg chg="mod">
          <ac:chgData name="ANG YI NING, CHERMIN" userId="S::21012470@myrp.edu.sg::be6e2bb3-4937-4abd-9636-e0842efd3eb1" providerId="AD" clId="Web-{AA093433-848F-47EF-B6FB-B9AA26E0B327}" dt="2023-05-18T09:18:43.768" v="53" actId="20577"/>
          <ac:spMkLst>
            <pc:docMk/>
            <pc:sldMk cId="3111550959" sldId="272"/>
            <ac:spMk id="2" creationId="{96C301FF-27B3-452B-C5B0-A9E5D022FD72}"/>
          </ac:spMkLst>
        </pc:spChg>
      </pc:sldChg>
      <pc:sldChg chg="del">
        <pc:chgData name="ANG YI NING, CHERMIN" userId="S::21012470@myrp.edu.sg::be6e2bb3-4937-4abd-9636-e0842efd3eb1" providerId="AD" clId="Web-{AA093433-848F-47EF-B6FB-B9AA26E0B327}" dt="2023-05-18T09:33:58.380" v="209"/>
        <pc:sldMkLst>
          <pc:docMk/>
          <pc:sldMk cId="3041660823" sldId="274"/>
        </pc:sldMkLst>
      </pc:sldChg>
      <pc:sldChg chg="del">
        <pc:chgData name="ANG YI NING, CHERMIN" userId="S::21012470@myrp.edu.sg::be6e2bb3-4937-4abd-9636-e0842efd3eb1" providerId="AD" clId="Web-{AA093433-848F-47EF-B6FB-B9AA26E0B327}" dt="2023-05-18T09:33:54.771" v="208"/>
        <pc:sldMkLst>
          <pc:docMk/>
          <pc:sldMk cId="2439062724" sldId="275"/>
        </pc:sldMkLst>
      </pc:sldChg>
      <pc:sldChg chg="modSp">
        <pc:chgData name="ANG YI NING, CHERMIN" userId="S::21012470@myrp.edu.sg::be6e2bb3-4937-4abd-9636-e0842efd3eb1" providerId="AD" clId="Web-{AA093433-848F-47EF-B6FB-B9AA26E0B327}" dt="2023-05-18T09:07:56.396" v="9" actId="20577"/>
        <pc:sldMkLst>
          <pc:docMk/>
          <pc:sldMk cId="2463085662" sldId="279"/>
        </pc:sldMkLst>
        <pc:spChg chg="mod">
          <ac:chgData name="ANG YI NING, CHERMIN" userId="S::21012470@myrp.edu.sg::be6e2bb3-4937-4abd-9636-e0842efd3eb1" providerId="AD" clId="Web-{AA093433-848F-47EF-B6FB-B9AA26E0B327}" dt="2023-05-18T09:07:56.396" v="9" actId="20577"/>
          <ac:spMkLst>
            <pc:docMk/>
            <pc:sldMk cId="2463085662" sldId="279"/>
            <ac:spMk id="2" creationId="{45ADA61F-BDA5-CB21-28E6-B4DDE8BA7B0A}"/>
          </ac:spMkLst>
        </pc:spChg>
        <pc:spChg chg="mod">
          <ac:chgData name="ANG YI NING, CHERMIN" userId="S::21012470@myrp.edu.sg::be6e2bb3-4937-4abd-9636-e0842efd3eb1" providerId="AD" clId="Web-{AA093433-848F-47EF-B6FB-B9AA26E0B327}" dt="2023-05-18T09:07:39.365" v="5" actId="20577"/>
          <ac:spMkLst>
            <pc:docMk/>
            <pc:sldMk cId="2463085662" sldId="279"/>
            <ac:spMk id="3" creationId="{BCFD0370-A5AD-D261-E925-6548F6882ADF}"/>
          </ac:spMkLst>
        </pc:spChg>
      </pc:sldChg>
      <pc:sldChg chg="addSp delSp modSp add ord replId">
        <pc:chgData name="ANG YI NING, CHERMIN" userId="S::21012470@myrp.edu.sg::be6e2bb3-4937-4abd-9636-e0842efd3eb1" providerId="AD" clId="Web-{AA093433-848F-47EF-B6FB-B9AA26E0B327}" dt="2023-05-18T10:09:09.156" v="989" actId="20577"/>
        <pc:sldMkLst>
          <pc:docMk/>
          <pc:sldMk cId="2867204648" sldId="282"/>
        </pc:sldMkLst>
        <pc:spChg chg="mod">
          <ac:chgData name="ANG YI NING, CHERMIN" userId="S::21012470@myrp.edu.sg::be6e2bb3-4937-4abd-9636-e0842efd3eb1" providerId="AD" clId="Web-{AA093433-848F-47EF-B6FB-B9AA26E0B327}" dt="2023-05-18T10:09:09.156" v="989" actId="20577"/>
          <ac:spMkLst>
            <pc:docMk/>
            <pc:sldMk cId="2867204648" sldId="282"/>
            <ac:spMk id="2" creationId="{96C301FF-27B3-452B-C5B0-A9E5D022FD72}"/>
          </ac:spMkLst>
        </pc:spChg>
        <pc:spChg chg="del mod">
          <ac:chgData name="ANG YI NING, CHERMIN" userId="S::21012470@myrp.edu.sg::be6e2bb3-4937-4abd-9636-e0842efd3eb1" providerId="AD" clId="Web-{AA093433-848F-47EF-B6FB-B9AA26E0B327}" dt="2023-05-18T09:23:48.962" v="119"/>
          <ac:spMkLst>
            <pc:docMk/>
            <pc:sldMk cId="2867204648" sldId="282"/>
            <ac:spMk id="3" creationId="{7DF57EE8-D196-7277-4EAD-3F0E179F2A5E}"/>
          </ac:spMkLst>
        </pc:spChg>
        <pc:spChg chg="add del mod">
          <ac:chgData name="ANG YI NING, CHERMIN" userId="S::21012470@myrp.edu.sg::be6e2bb3-4937-4abd-9636-e0842efd3eb1" providerId="AD" clId="Web-{AA093433-848F-47EF-B6FB-B9AA26E0B327}" dt="2023-05-18T09:24:08.540" v="121"/>
          <ac:spMkLst>
            <pc:docMk/>
            <pc:sldMk cId="2867204648" sldId="282"/>
            <ac:spMk id="5" creationId="{A1B66755-2AA7-EB3D-33F0-F5D6CFC0CAC3}"/>
          </ac:spMkLst>
        </pc:spChg>
        <pc:spChg chg="add mod">
          <ac:chgData name="ANG YI NING, CHERMIN" userId="S::21012470@myrp.edu.sg::be6e2bb3-4937-4abd-9636-e0842efd3eb1" providerId="AD" clId="Web-{AA093433-848F-47EF-B6FB-B9AA26E0B327}" dt="2023-05-18T09:30:27.813" v="177" actId="14100"/>
          <ac:spMkLst>
            <pc:docMk/>
            <pc:sldMk cId="2867204648" sldId="282"/>
            <ac:spMk id="7" creationId="{F0E6CBB8-3059-B0D7-AEC2-BCBDA135B1F7}"/>
          </ac:spMkLst>
        </pc:spChg>
        <pc:spChg chg="add mod">
          <ac:chgData name="ANG YI NING, CHERMIN" userId="S::21012470@myrp.edu.sg::be6e2bb3-4937-4abd-9636-e0842efd3eb1" providerId="AD" clId="Web-{AA093433-848F-47EF-B6FB-B9AA26E0B327}" dt="2023-05-18T09:57:09.407" v="818" actId="20577"/>
          <ac:spMkLst>
            <pc:docMk/>
            <pc:sldMk cId="2867204648" sldId="282"/>
            <ac:spMk id="10" creationId="{51CF2D83-4E2C-94FA-F553-301FDBCFF5A8}"/>
          </ac:spMkLst>
        </pc:spChg>
        <pc:graphicFrameChg chg="add mod modGraphic">
          <ac:chgData name="ANG YI NING, CHERMIN" userId="S::21012470@myrp.edu.sg::be6e2bb3-4937-4abd-9636-e0842efd3eb1" providerId="AD" clId="Web-{AA093433-848F-47EF-B6FB-B9AA26E0B327}" dt="2023-05-18T10:02:52.445" v="976"/>
          <ac:graphicFrameMkLst>
            <pc:docMk/>
            <pc:sldMk cId="2867204648" sldId="282"/>
            <ac:graphicFrameMk id="9" creationId="{5C185134-B016-9F46-0FA6-2E87984C0BCA}"/>
          </ac:graphicFrameMkLst>
        </pc:graphicFrameChg>
      </pc:sldChg>
      <pc:sldChg chg="modSp add replId">
        <pc:chgData name="ANG YI NING, CHERMIN" userId="S::21012470@myrp.edu.sg::be6e2bb3-4937-4abd-9636-e0842efd3eb1" providerId="AD" clId="Web-{AA093433-848F-47EF-B6FB-B9AA26E0B327}" dt="2023-05-18T10:09:06.531" v="987" actId="20577"/>
        <pc:sldMkLst>
          <pc:docMk/>
          <pc:sldMk cId="3334699254" sldId="284"/>
        </pc:sldMkLst>
        <pc:spChg chg="mod">
          <ac:chgData name="ANG YI NING, CHERMIN" userId="S::21012470@myrp.edu.sg::be6e2bb3-4937-4abd-9636-e0842efd3eb1" providerId="AD" clId="Web-{AA093433-848F-47EF-B6FB-B9AA26E0B327}" dt="2023-05-18T10:09:06.531" v="987" actId="20577"/>
          <ac:spMkLst>
            <pc:docMk/>
            <pc:sldMk cId="3334699254" sldId="284"/>
            <ac:spMk id="2" creationId="{96C301FF-27B3-452B-C5B0-A9E5D022FD72}"/>
          </ac:spMkLst>
        </pc:spChg>
        <pc:spChg chg="mod">
          <ac:chgData name="ANG YI NING, CHERMIN" userId="S::21012470@myrp.edu.sg::be6e2bb3-4937-4abd-9636-e0842efd3eb1" providerId="AD" clId="Web-{AA093433-848F-47EF-B6FB-B9AA26E0B327}" dt="2023-05-18T09:53:23.544" v="781" actId="20577"/>
          <ac:spMkLst>
            <pc:docMk/>
            <pc:sldMk cId="3334699254" sldId="284"/>
            <ac:spMk id="9" creationId="{0E415248-B4FD-51AC-FD88-3FC669EE784D}"/>
          </ac:spMkLst>
        </pc:spChg>
        <pc:graphicFrameChg chg="mod modGraphic">
          <ac:chgData name="ANG YI NING, CHERMIN" userId="S::21012470@myrp.edu.sg::be6e2bb3-4937-4abd-9636-e0842efd3eb1" providerId="AD" clId="Web-{AA093433-848F-47EF-B6FB-B9AA26E0B327}" dt="2023-05-18T09:52:28.339" v="775"/>
          <ac:graphicFrameMkLst>
            <pc:docMk/>
            <pc:sldMk cId="3334699254" sldId="284"/>
            <ac:graphicFrameMk id="7" creationId="{396E62F2-0252-3624-AE0C-A816CE756E93}"/>
          </ac:graphicFrameMkLst>
        </pc:graphicFrameChg>
      </pc:sldChg>
      <pc:sldChg chg="add del replId">
        <pc:chgData name="ANG YI NING, CHERMIN" userId="S::21012470@myrp.edu.sg::be6e2bb3-4937-4abd-9636-e0842efd3eb1" providerId="AD" clId="Web-{AA093433-848F-47EF-B6FB-B9AA26E0B327}" dt="2023-05-18T09:33:51.630" v="207"/>
        <pc:sldMkLst>
          <pc:docMk/>
          <pc:sldMk cId="4261657120" sldId="284"/>
        </pc:sldMkLst>
      </pc:sldChg>
      <pc:sldChg chg="modSp add replId">
        <pc:chgData name="ANG YI NING, CHERMIN" userId="S::21012470@myrp.edu.sg::be6e2bb3-4937-4abd-9636-e0842efd3eb1" providerId="AD" clId="Web-{AA093433-848F-47EF-B6FB-B9AA26E0B327}" dt="2023-05-18T10:18:23.995" v="1084"/>
        <pc:sldMkLst>
          <pc:docMk/>
          <pc:sldMk cId="3051834377" sldId="285"/>
        </pc:sldMkLst>
        <pc:spChg chg="mod">
          <ac:chgData name="ANG YI NING, CHERMIN" userId="S::21012470@myrp.edu.sg::be6e2bb3-4937-4abd-9636-e0842efd3eb1" providerId="AD" clId="Web-{AA093433-848F-47EF-B6FB-B9AA26E0B327}" dt="2023-05-18T10:08:58.906" v="985" actId="20577"/>
          <ac:spMkLst>
            <pc:docMk/>
            <pc:sldMk cId="3051834377" sldId="285"/>
            <ac:spMk id="2" creationId="{96C301FF-27B3-452B-C5B0-A9E5D022FD72}"/>
          </ac:spMkLst>
        </pc:spChg>
        <pc:spChg chg="mod">
          <ac:chgData name="ANG YI NING, CHERMIN" userId="S::21012470@myrp.edu.sg::be6e2bb3-4937-4abd-9636-e0842efd3eb1" providerId="AD" clId="Web-{AA093433-848F-47EF-B6FB-B9AA26E0B327}" dt="2023-05-18T10:08:51.312" v="984" actId="20577"/>
          <ac:spMkLst>
            <pc:docMk/>
            <pc:sldMk cId="3051834377" sldId="285"/>
            <ac:spMk id="3" creationId="{7DF57EE8-D196-7277-4EAD-3F0E179F2A5E}"/>
          </ac:spMkLst>
        </pc:spChg>
        <pc:spChg chg="mod">
          <ac:chgData name="ANG YI NING, CHERMIN" userId="S::21012470@myrp.edu.sg::be6e2bb3-4937-4abd-9636-e0842efd3eb1" providerId="AD" clId="Web-{AA093433-848F-47EF-B6FB-B9AA26E0B327}" dt="2023-05-18T10:09:57.001" v="998" actId="20577"/>
          <ac:spMkLst>
            <pc:docMk/>
            <pc:sldMk cId="3051834377" sldId="285"/>
            <ac:spMk id="6" creationId="{3E4074F4-44D7-BE3E-13EC-FEE6D43FDFC2}"/>
          </ac:spMkLst>
        </pc:spChg>
        <pc:graphicFrameChg chg="mod modGraphic">
          <ac:chgData name="ANG YI NING, CHERMIN" userId="S::21012470@myrp.edu.sg::be6e2bb3-4937-4abd-9636-e0842efd3eb1" providerId="AD" clId="Web-{AA093433-848F-47EF-B6FB-B9AA26E0B327}" dt="2023-05-18T10:18:23.995" v="1084"/>
          <ac:graphicFrameMkLst>
            <pc:docMk/>
            <pc:sldMk cId="3051834377" sldId="285"/>
            <ac:graphicFrameMk id="4" creationId="{D861BD3C-D106-CC6A-075B-79CA183E2252}"/>
          </ac:graphicFrameMkLst>
        </pc:graphicFrameChg>
      </pc:sldChg>
    </pc:docChg>
  </pc:docChgLst>
  <pc:docChgLst>
    <pc:chgData name="CHUA HUI QIN MABLE" userId="S::21022328@myrp.edu.sg::c1e9ef80-21a6-4a20-961b-fa6cf7e459fd" providerId="AD" clId="Web-{D17E6B6B-12E1-46BD-92D2-673419EBF179}"/>
    <pc:docChg chg="delSld sldOrd">
      <pc:chgData name="CHUA HUI QIN MABLE" userId="S::21022328@myrp.edu.sg::c1e9ef80-21a6-4a20-961b-fa6cf7e459fd" providerId="AD" clId="Web-{D17E6B6B-12E1-46BD-92D2-673419EBF179}" dt="2023-06-19T10:27:38.051" v="11"/>
      <pc:docMkLst>
        <pc:docMk/>
      </pc:docMkLst>
      <pc:sldChg chg="ord">
        <pc:chgData name="CHUA HUI QIN MABLE" userId="S::21022328@myrp.edu.sg::c1e9ef80-21a6-4a20-961b-fa6cf7e459fd" providerId="AD" clId="Web-{D17E6B6B-12E1-46BD-92D2-673419EBF179}" dt="2023-06-19T10:25:41.594" v="5"/>
        <pc:sldMkLst>
          <pc:docMk/>
          <pc:sldMk cId="0" sldId="258"/>
        </pc:sldMkLst>
      </pc:sldChg>
      <pc:sldChg chg="ord">
        <pc:chgData name="CHUA HUI QIN MABLE" userId="S::21022328@myrp.edu.sg::c1e9ef80-21a6-4a20-961b-fa6cf7e459fd" providerId="AD" clId="Web-{D17E6B6B-12E1-46BD-92D2-673419EBF179}" dt="2023-06-19T10:19:13.315" v="3"/>
        <pc:sldMkLst>
          <pc:docMk/>
          <pc:sldMk cId="0" sldId="259"/>
        </pc:sldMkLst>
      </pc:sldChg>
      <pc:sldChg chg="ord">
        <pc:chgData name="CHUA HUI QIN MABLE" userId="S::21022328@myrp.edu.sg::c1e9ef80-21a6-4a20-961b-fa6cf7e459fd" providerId="AD" clId="Web-{D17E6B6B-12E1-46BD-92D2-673419EBF179}" dt="2023-06-19T10:19:13.315" v="2"/>
        <pc:sldMkLst>
          <pc:docMk/>
          <pc:sldMk cId="0" sldId="260"/>
        </pc:sldMkLst>
      </pc:sldChg>
      <pc:sldChg chg="ord">
        <pc:chgData name="CHUA HUI QIN MABLE" userId="S::21022328@myrp.edu.sg::c1e9ef80-21a6-4a20-961b-fa6cf7e459fd" providerId="AD" clId="Web-{D17E6B6B-12E1-46BD-92D2-673419EBF179}" dt="2023-06-19T10:19:13.315" v="4"/>
        <pc:sldMkLst>
          <pc:docMk/>
          <pc:sldMk cId="671811858" sldId="267"/>
        </pc:sldMkLst>
      </pc:sldChg>
      <pc:sldChg chg="ord">
        <pc:chgData name="CHUA HUI QIN MABLE" userId="S::21022328@myrp.edu.sg::c1e9ef80-21a6-4a20-961b-fa6cf7e459fd" providerId="AD" clId="Web-{D17E6B6B-12E1-46BD-92D2-673419EBF179}" dt="2023-06-19T10:18:18.813" v="0"/>
        <pc:sldMkLst>
          <pc:docMk/>
          <pc:sldMk cId="3579476871" sldId="268"/>
        </pc:sldMkLst>
      </pc:sldChg>
      <pc:sldChg chg="ord">
        <pc:chgData name="CHUA HUI QIN MABLE" userId="S::21022328@myrp.edu.sg::c1e9ef80-21a6-4a20-961b-fa6cf7e459fd" providerId="AD" clId="Web-{D17E6B6B-12E1-46BD-92D2-673419EBF179}" dt="2023-06-19T10:27:38.051" v="11"/>
        <pc:sldMkLst>
          <pc:docMk/>
          <pc:sldMk cId="620820294" sldId="276"/>
        </pc:sldMkLst>
      </pc:sldChg>
      <pc:sldChg chg="ord">
        <pc:chgData name="CHUA HUI QIN MABLE" userId="S::21022328@myrp.edu.sg::c1e9ef80-21a6-4a20-961b-fa6cf7e459fd" providerId="AD" clId="Web-{D17E6B6B-12E1-46BD-92D2-673419EBF179}" dt="2023-06-19T10:27:38.051" v="10"/>
        <pc:sldMkLst>
          <pc:docMk/>
          <pc:sldMk cId="1025753849" sldId="289"/>
        </pc:sldMkLst>
      </pc:sldChg>
      <pc:sldChg chg="ord">
        <pc:chgData name="CHUA HUI QIN MABLE" userId="S::21022328@myrp.edu.sg::c1e9ef80-21a6-4a20-961b-fa6cf7e459fd" providerId="AD" clId="Web-{D17E6B6B-12E1-46BD-92D2-673419EBF179}" dt="2023-06-19T10:27:38.051" v="9"/>
        <pc:sldMkLst>
          <pc:docMk/>
          <pc:sldMk cId="2246065375" sldId="295"/>
        </pc:sldMkLst>
      </pc:sldChg>
      <pc:sldChg chg="ord">
        <pc:chgData name="CHUA HUI QIN MABLE" userId="S::21022328@myrp.edu.sg::c1e9ef80-21a6-4a20-961b-fa6cf7e459fd" providerId="AD" clId="Web-{D17E6B6B-12E1-46BD-92D2-673419EBF179}" dt="2023-06-19T10:27:38.051" v="8"/>
        <pc:sldMkLst>
          <pc:docMk/>
          <pc:sldMk cId="2649418521" sldId="296"/>
        </pc:sldMkLst>
      </pc:sldChg>
      <pc:sldChg chg="del">
        <pc:chgData name="CHUA HUI QIN MABLE" userId="S::21022328@myrp.edu.sg::c1e9ef80-21a6-4a20-961b-fa6cf7e459fd" providerId="AD" clId="Web-{D17E6B6B-12E1-46BD-92D2-673419EBF179}" dt="2023-06-19T10:26:41.503" v="6"/>
        <pc:sldMkLst>
          <pc:docMk/>
          <pc:sldMk cId="2689878888" sldId="305"/>
        </pc:sldMkLst>
      </pc:sldChg>
      <pc:sldChg chg="ord">
        <pc:chgData name="CHUA HUI QIN MABLE" userId="S::21022328@myrp.edu.sg::c1e9ef80-21a6-4a20-961b-fa6cf7e459fd" providerId="AD" clId="Web-{D17E6B6B-12E1-46BD-92D2-673419EBF179}" dt="2023-06-19T10:27:38.051" v="7"/>
        <pc:sldMkLst>
          <pc:docMk/>
          <pc:sldMk cId="205786201" sldId="306"/>
        </pc:sldMkLst>
      </pc:sldChg>
    </pc:docChg>
  </pc:docChgLst>
  <pc:docChgLst>
    <pc:chgData name="ANG YI NING, CHERMIN" userId="S::21012470@myrp.edu.sg::be6e2bb3-4937-4abd-9636-e0842efd3eb1" providerId="AD" clId="Web-{41E092EC-A3AD-4A02-B5AE-973A2D710CE1}"/>
    <pc:docChg chg="modSld">
      <pc:chgData name="ANG YI NING, CHERMIN" userId="S::21012470@myrp.edu.sg::be6e2bb3-4937-4abd-9636-e0842efd3eb1" providerId="AD" clId="Web-{41E092EC-A3AD-4A02-B5AE-973A2D710CE1}" dt="2023-08-06T11:30:50.218" v="75" actId="20577"/>
      <pc:docMkLst>
        <pc:docMk/>
      </pc:docMkLst>
      <pc:sldChg chg="modSp">
        <pc:chgData name="ANG YI NING, CHERMIN" userId="S::21012470@myrp.edu.sg::be6e2bb3-4937-4abd-9636-e0842efd3eb1" providerId="AD" clId="Web-{41E092EC-A3AD-4A02-B5AE-973A2D710CE1}" dt="2023-08-06T11:26:50.588" v="72" actId="20577"/>
        <pc:sldMkLst>
          <pc:docMk/>
          <pc:sldMk cId="4012846516" sldId="299"/>
        </pc:sldMkLst>
        <pc:spChg chg="mod">
          <ac:chgData name="ANG YI NING, CHERMIN" userId="S::21012470@myrp.edu.sg::be6e2bb3-4937-4abd-9636-e0842efd3eb1" providerId="AD" clId="Web-{41E092EC-A3AD-4A02-B5AE-973A2D710CE1}" dt="2023-08-06T11:26:50.588" v="72" actId="20577"/>
          <ac:spMkLst>
            <pc:docMk/>
            <pc:sldMk cId="4012846516" sldId="299"/>
            <ac:spMk id="3" creationId="{D3BC1EE6-0F19-0DE5-C196-9C454C9C5309}"/>
          </ac:spMkLst>
        </pc:spChg>
      </pc:sldChg>
      <pc:sldChg chg="modSp">
        <pc:chgData name="ANG YI NING, CHERMIN" userId="S::21012470@myrp.edu.sg::be6e2bb3-4937-4abd-9636-e0842efd3eb1" providerId="AD" clId="Web-{41E092EC-A3AD-4A02-B5AE-973A2D710CE1}" dt="2023-08-06T11:30:50.218" v="75" actId="20577"/>
        <pc:sldMkLst>
          <pc:docMk/>
          <pc:sldMk cId="1104576329" sldId="312"/>
        </pc:sldMkLst>
        <pc:spChg chg="mod">
          <ac:chgData name="ANG YI NING, CHERMIN" userId="S::21012470@myrp.edu.sg::be6e2bb3-4937-4abd-9636-e0842efd3eb1" providerId="AD" clId="Web-{41E092EC-A3AD-4A02-B5AE-973A2D710CE1}" dt="2023-08-06T11:30:50.218" v="75" actId="20577"/>
          <ac:spMkLst>
            <pc:docMk/>
            <pc:sldMk cId="1104576329" sldId="312"/>
            <ac:spMk id="3" creationId="{B1C2BE4B-42B3-A4F0-82CD-817EE3E8338E}"/>
          </ac:spMkLst>
        </pc:spChg>
      </pc:sldChg>
      <pc:sldChg chg="modSp">
        <pc:chgData name="ANG YI NING, CHERMIN" userId="S::21012470@myrp.edu.sg::be6e2bb3-4937-4abd-9636-e0842efd3eb1" providerId="AD" clId="Web-{41E092EC-A3AD-4A02-B5AE-973A2D710CE1}" dt="2023-08-06T11:30:44.499" v="74" actId="20577"/>
        <pc:sldMkLst>
          <pc:docMk/>
          <pc:sldMk cId="2658394027" sldId="313"/>
        </pc:sldMkLst>
        <pc:spChg chg="mod">
          <ac:chgData name="ANG YI NING, CHERMIN" userId="S::21012470@myrp.edu.sg::be6e2bb3-4937-4abd-9636-e0842efd3eb1" providerId="AD" clId="Web-{41E092EC-A3AD-4A02-B5AE-973A2D710CE1}" dt="2023-08-06T11:30:44.499" v="74" actId="20577"/>
          <ac:spMkLst>
            <pc:docMk/>
            <pc:sldMk cId="2658394027" sldId="313"/>
            <ac:spMk id="3" creationId="{121FB9F4-C98A-8B66-CE1B-E10D9E3BF9A3}"/>
          </ac:spMkLst>
        </pc:spChg>
      </pc:sldChg>
    </pc:docChg>
  </pc:docChgLst>
  <pc:docChgLst>
    <pc:chgData name="CHANG QI XUAN CELEST" userId="7ba2423a-69dc-44b3-a647-2015b781fee2" providerId="ADAL" clId="{292B51D1-3A1B-494A-ABA4-E992155E775A}"/>
    <pc:docChg chg="undo custSel addSld modSld">
      <pc:chgData name="CHANG QI XUAN CELEST" userId="7ba2423a-69dc-44b3-a647-2015b781fee2" providerId="ADAL" clId="{292B51D1-3A1B-494A-ABA4-E992155E775A}" dt="2023-08-07T07:41:31.854" v="156" actId="1076"/>
      <pc:docMkLst>
        <pc:docMk/>
      </pc:docMkLst>
      <pc:sldChg chg="modSp mod">
        <pc:chgData name="CHANG QI XUAN CELEST" userId="7ba2423a-69dc-44b3-a647-2015b781fee2" providerId="ADAL" clId="{292B51D1-3A1B-494A-ABA4-E992155E775A}" dt="2023-08-07T06:36:06.659" v="1" actId="20577"/>
        <pc:sldMkLst>
          <pc:docMk/>
          <pc:sldMk cId="0" sldId="259"/>
        </pc:sldMkLst>
        <pc:spChg chg="mod">
          <ac:chgData name="CHANG QI XUAN CELEST" userId="7ba2423a-69dc-44b3-a647-2015b781fee2" providerId="ADAL" clId="{292B51D1-3A1B-494A-ABA4-E992155E775A}" dt="2023-08-07T06:36:06.659" v="1" actId="20577"/>
          <ac:spMkLst>
            <pc:docMk/>
            <pc:sldMk cId="0" sldId="259"/>
            <ac:spMk id="13802" creationId="{00000000-0000-0000-0000-000000000000}"/>
          </ac:spMkLst>
        </pc:spChg>
      </pc:sldChg>
      <pc:sldChg chg="modSp mod">
        <pc:chgData name="CHANG QI XUAN CELEST" userId="7ba2423a-69dc-44b3-a647-2015b781fee2" providerId="ADAL" clId="{292B51D1-3A1B-494A-ABA4-E992155E775A}" dt="2023-08-07T06:39:45.639" v="5" actId="20577"/>
        <pc:sldMkLst>
          <pc:docMk/>
          <pc:sldMk cId="3111550959" sldId="272"/>
        </pc:sldMkLst>
        <pc:spChg chg="mod">
          <ac:chgData name="CHANG QI XUAN CELEST" userId="7ba2423a-69dc-44b3-a647-2015b781fee2" providerId="ADAL" clId="{292B51D1-3A1B-494A-ABA4-E992155E775A}" dt="2023-08-07T06:39:45.639" v="5" actId="20577"/>
          <ac:spMkLst>
            <pc:docMk/>
            <pc:sldMk cId="3111550959" sldId="272"/>
            <ac:spMk id="2" creationId="{96C301FF-27B3-452B-C5B0-A9E5D022FD72}"/>
          </ac:spMkLst>
        </pc:spChg>
      </pc:sldChg>
      <pc:sldChg chg="modSp mod">
        <pc:chgData name="CHANG QI XUAN CELEST" userId="7ba2423a-69dc-44b3-a647-2015b781fee2" providerId="ADAL" clId="{292B51D1-3A1B-494A-ABA4-E992155E775A}" dt="2023-08-07T06:40:04.514" v="6" actId="113"/>
        <pc:sldMkLst>
          <pc:docMk/>
          <pc:sldMk cId="2275392733" sldId="280"/>
        </pc:sldMkLst>
        <pc:spChg chg="mod">
          <ac:chgData name="CHANG QI XUAN CELEST" userId="7ba2423a-69dc-44b3-a647-2015b781fee2" providerId="ADAL" clId="{292B51D1-3A1B-494A-ABA4-E992155E775A}" dt="2023-08-07T06:40:04.514" v="6" actId="113"/>
          <ac:spMkLst>
            <pc:docMk/>
            <pc:sldMk cId="2275392733" sldId="280"/>
            <ac:spMk id="2" creationId="{F1542EA0-8D36-2E5D-C348-E0A0E7D0C307}"/>
          </ac:spMkLst>
        </pc:spChg>
      </pc:sldChg>
      <pc:sldChg chg="modSp mod">
        <pc:chgData name="CHANG QI XUAN CELEST" userId="7ba2423a-69dc-44b3-a647-2015b781fee2" providerId="ADAL" clId="{292B51D1-3A1B-494A-ABA4-E992155E775A}" dt="2023-08-07T06:40:10.734" v="7" actId="113"/>
        <pc:sldMkLst>
          <pc:docMk/>
          <pc:sldMk cId="4131471821" sldId="281"/>
        </pc:sldMkLst>
        <pc:spChg chg="mod">
          <ac:chgData name="CHANG QI XUAN CELEST" userId="7ba2423a-69dc-44b3-a647-2015b781fee2" providerId="ADAL" clId="{292B51D1-3A1B-494A-ABA4-E992155E775A}" dt="2023-08-07T06:40:10.734" v="7" actId="113"/>
          <ac:spMkLst>
            <pc:docMk/>
            <pc:sldMk cId="4131471821" sldId="281"/>
            <ac:spMk id="2" creationId="{95B9C7F4-16D2-EF82-64F6-759556E70DA2}"/>
          </ac:spMkLst>
        </pc:spChg>
      </pc:sldChg>
      <pc:sldChg chg="modSp mod">
        <pc:chgData name="CHANG QI XUAN CELEST" userId="7ba2423a-69dc-44b3-a647-2015b781fee2" providerId="ADAL" clId="{292B51D1-3A1B-494A-ABA4-E992155E775A}" dt="2023-08-07T06:37:20.839" v="3" actId="20577"/>
        <pc:sldMkLst>
          <pc:docMk/>
          <pc:sldMk cId="1391523334" sldId="303"/>
        </pc:sldMkLst>
        <pc:graphicFrameChg chg="modGraphic">
          <ac:chgData name="CHANG QI XUAN CELEST" userId="7ba2423a-69dc-44b3-a647-2015b781fee2" providerId="ADAL" clId="{292B51D1-3A1B-494A-ABA4-E992155E775A}" dt="2023-08-07T06:37:20.839" v="3" actId="20577"/>
          <ac:graphicFrameMkLst>
            <pc:docMk/>
            <pc:sldMk cId="1391523334" sldId="303"/>
            <ac:graphicFrameMk id="4" creationId="{4447BEAD-27D1-F064-24FF-22C523CE36A1}"/>
          </ac:graphicFrameMkLst>
        </pc:graphicFrameChg>
      </pc:sldChg>
      <pc:sldChg chg="modSp mod">
        <pc:chgData name="CHANG QI XUAN CELEST" userId="7ba2423a-69dc-44b3-a647-2015b781fee2" providerId="ADAL" clId="{292B51D1-3A1B-494A-ABA4-E992155E775A}" dt="2023-08-07T06:37:14.176" v="2" actId="20577"/>
        <pc:sldMkLst>
          <pc:docMk/>
          <pc:sldMk cId="199760027" sldId="304"/>
        </pc:sldMkLst>
        <pc:graphicFrameChg chg="modGraphic">
          <ac:chgData name="CHANG QI XUAN CELEST" userId="7ba2423a-69dc-44b3-a647-2015b781fee2" providerId="ADAL" clId="{292B51D1-3A1B-494A-ABA4-E992155E775A}" dt="2023-08-07T06:37:14.176" v="2" actId="20577"/>
          <ac:graphicFrameMkLst>
            <pc:docMk/>
            <pc:sldMk cId="199760027" sldId="304"/>
            <ac:graphicFrameMk id="4" creationId="{2EBCC12B-F910-A9C6-61AE-B5A69508D6E2}"/>
          </ac:graphicFrameMkLst>
        </pc:graphicFrameChg>
      </pc:sldChg>
      <pc:sldChg chg="addSp delSp modSp new mod modAnim">
        <pc:chgData name="CHANG QI XUAN CELEST" userId="7ba2423a-69dc-44b3-a647-2015b781fee2" providerId="ADAL" clId="{292B51D1-3A1B-494A-ABA4-E992155E775A}" dt="2023-08-07T06:48:03.968" v="88" actId="1076"/>
        <pc:sldMkLst>
          <pc:docMk/>
          <pc:sldMk cId="2176984748" sldId="315"/>
        </pc:sldMkLst>
        <pc:spChg chg="mod">
          <ac:chgData name="CHANG QI XUAN CELEST" userId="7ba2423a-69dc-44b3-a647-2015b781fee2" providerId="ADAL" clId="{292B51D1-3A1B-494A-ABA4-E992155E775A}" dt="2023-08-07T06:46:38.476" v="79" actId="1076"/>
          <ac:spMkLst>
            <pc:docMk/>
            <pc:sldMk cId="2176984748" sldId="315"/>
            <ac:spMk id="2" creationId="{BA776A93-64FD-43D8-4E1F-7041AADDD3AC}"/>
          </ac:spMkLst>
        </pc:spChg>
        <pc:spChg chg="del">
          <ac:chgData name="CHANG QI XUAN CELEST" userId="7ba2423a-69dc-44b3-a647-2015b781fee2" providerId="ADAL" clId="{292B51D1-3A1B-494A-ABA4-E992155E775A}" dt="2023-08-07T06:41:56.338" v="25" actId="478"/>
          <ac:spMkLst>
            <pc:docMk/>
            <pc:sldMk cId="2176984748" sldId="315"/>
            <ac:spMk id="3" creationId="{D37272D5-09C5-C12F-CB45-70968C6E684B}"/>
          </ac:spMkLst>
        </pc:spChg>
        <pc:picChg chg="add mod">
          <ac:chgData name="CHANG QI XUAN CELEST" userId="7ba2423a-69dc-44b3-a647-2015b781fee2" providerId="ADAL" clId="{292B51D1-3A1B-494A-ABA4-E992155E775A}" dt="2023-08-07T06:48:03.968" v="88" actId="1076"/>
          <ac:picMkLst>
            <pc:docMk/>
            <pc:sldMk cId="2176984748" sldId="315"/>
            <ac:picMk id="4" creationId="{0BC5C346-AF94-4367-EBEC-5673DD9C68ED}"/>
          </ac:picMkLst>
        </pc:picChg>
      </pc:sldChg>
      <pc:sldChg chg="addSp delSp modSp new mod modAnim">
        <pc:chgData name="CHANG QI XUAN CELEST" userId="7ba2423a-69dc-44b3-a647-2015b781fee2" providerId="ADAL" clId="{292B51D1-3A1B-494A-ABA4-E992155E775A}" dt="2023-08-07T07:41:31.854" v="156" actId="1076"/>
        <pc:sldMkLst>
          <pc:docMk/>
          <pc:sldMk cId="148998786" sldId="316"/>
        </pc:sldMkLst>
        <pc:spChg chg="mod">
          <ac:chgData name="CHANG QI XUAN CELEST" userId="7ba2423a-69dc-44b3-a647-2015b781fee2" providerId="ADAL" clId="{292B51D1-3A1B-494A-ABA4-E992155E775A}" dt="2023-08-07T07:41:13.449" v="152" actId="20577"/>
          <ac:spMkLst>
            <pc:docMk/>
            <pc:sldMk cId="148998786" sldId="316"/>
            <ac:spMk id="2" creationId="{715ACDFF-93A0-C328-3B59-42466C122AF0}"/>
          </ac:spMkLst>
        </pc:spChg>
        <pc:spChg chg="del">
          <ac:chgData name="CHANG QI XUAN CELEST" userId="7ba2423a-69dc-44b3-a647-2015b781fee2" providerId="ADAL" clId="{292B51D1-3A1B-494A-ABA4-E992155E775A}" dt="2023-08-07T07:40:58.926" v="147" actId="478"/>
          <ac:spMkLst>
            <pc:docMk/>
            <pc:sldMk cId="148998786" sldId="316"/>
            <ac:spMk id="3" creationId="{25E93ECE-E7E8-AE78-2FBC-8094231E58EF}"/>
          </ac:spMkLst>
        </pc:spChg>
        <pc:picChg chg="add mod">
          <ac:chgData name="CHANG QI XUAN CELEST" userId="7ba2423a-69dc-44b3-a647-2015b781fee2" providerId="ADAL" clId="{292B51D1-3A1B-494A-ABA4-E992155E775A}" dt="2023-08-07T07:41:31.854" v="156" actId="1076"/>
          <ac:picMkLst>
            <pc:docMk/>
            <pc:sldMk cId="148998786" sldId="316"/>
            <ac:picMk id="4" creationId="{53B64BE7-AB25-A654-8D5A-0FABD5A28540}"/>
          </ac:picMkLst>
        </pc:picChg>
      </pc:sldChg>
    </pc:docChg>
  </pc:docChgLst>
  <pc:docChgLst>
    <pc:chgData name="ANG YI NING, CHERMIN" userId="S::21012470@myrp.edu.sg::be6e2bb3-4937-4abd-9636-e0842efd3eb1" providerId="AD" clId="Web-{C88D5DD3-C600-4CD8-9BB0-C30DA8156E12}"/>
    <pc:docChg chg="modSld">
      <pc:chgData name="ANG YI NING, CHERMIN" userId="S::21012470@myrp.edu.sg::be6e2bb3-4937-4abd-9636-e0842efd3eb1" providerId="AD" clId="Web-{C88D5DD3-C600-4CD8-9BB0-C30DA8156E12}" dt="2023-05-24T06:26:36.867" v="1" actId="20577"/>
      <pc:docMkLst>
        <pc:docMk/>
      </pc:docMkLst>
      <pc:sldChg chg="modSp">
        <pc:chgData name="ANG YI NING, CHERMIN" userId="S::21012470@myrp.edu.sg::be6e2bb3-4937-4abd-9636-e0842efd3eb1" providerId="AD" clId="Web-{C88D5DD3-C600-4CD8-9BB0-C30DA8156E12}" dt="2023-05-24T06:26:36.867" v="1" actId="20577"/>
        <pc:sldMkLst>
          <pc:docMk/>
          <pc:sldMk cId="3045673415" sldId="273"/>
        </pc:sldMkLst>
        <pc:spChg chg="mod">
          <ac:chgData name="ANG YI NING, CHERMIN" userId="S::21012470@myrp.edu.sg::be6e2bb3-4937-4abd-9636-e0842efd3eb1" providerId="AD" clId="Web-{C88D5DD3-C600-4CD8-9BB0-C30DA8156E12}" dt="2023-05-24T06:26:36.867" v="1" actId="20577"/>
          <ac:spMkLst>
            <pc:docMk/>
            <pc:sldMk cId="3045673415" sldId="273"/>
            <ac:spMk id="2" creationId="{96C301FF-27B3-452B-C5B0-A9E5D022FD72}"/>
          </ac:spMkLst>
        </pc:spChg>
      </pc:sldChg>
    </pc:docChg>
  </pc:docChgLst>
  <pc:docChgLst>
    <pc:chgData name="ANG YI NING, CHERMIN" userId="S::21012470@myrp.edu.sg::be6e2bb3-4937-4abd-9636-e0842efd3eb1" providerId="AD" clId="Web-{7C9E695C-01BF-4538-B676-A5BEE5FB3FD3}"/>
    <pc:docChg chg="modSld">
      <pc:chgData name="ANG YI NING, CHERMIN" userId="S::21012470@myrp.edu.sg::be6e2bb3-4937-4abd-9636-e0842efd3eb1" providerId="AD" clId="Web-{7C9E695C-01BF-4538-B676-A5BEE5FB3FD3}" dt="2023-08-07T05:58:29.552" v="18" actId="20577"/>
      <pc:docMkLst>
        <pc:docMk/>
      </pc:docMkLst>
      <pc:sldChg chg="modSp">
        <pc:chgData name="ANG YI NING, CHERMIN" userId="S::21012470@myrp.edu.sg::be6e2bb3-4937-4abd-9636-e0842efd3eb1" providerId="AD" clId="Web-{7C9E695C-01BF-4538-B676-A5BEE5FB3FD3}" dt="2023-08-07T05:53:01.509" v="14" actId="20577"/>
        <pc:sldMkLst>
          <pc:docMk/>
          <pc:sldMk cId="3099897097" sldId="308"/>
        </pc:sldMkLst>
        <pc:spChg chg="mod">
          <ac:chgData name="ANG YI NING, CHERMIN" userId="S::21012470@myrp.edu.sg::be6e2bb3-4937-4abd-9636-e0842efd3eb1" providerId="AD" clId="Web-{7C9E695C-01BF-4538-B676-A5BEE5FB3FD3}" dt="2023-08-07T05:53:01.509" v="14" actId="20577"/>
          <ac:spMkLst>
            <pc:docMk/>
            <pc:sldMk cId="3099897097" sldId="308"/>
            <ac:spMk id="3" creationId="{F8DDE80C-D47A-BA01-B2E3-28462A507566}"/>
          </ac:spMkLst>
        </pc:spChg>
      </pc:sldChg>
      <pc:sldChg chg="modSp">
        <pc:chgData name="ANG YI NING, CHERMIN" userId="S::21012470@myrp.edu.sg::be6e2bb3-4937-4abd-9636-e0842efd3eb1" providerId="AD" clId="Web-{7C9E695C-01BF-4538-B676-A5BEE5FB3FD3}" dt="2023-08-07T05:58:29.552" v="18" actId="20577"/>
        <pc:sldMkLst>
          <pc:docMk/>
          <pc:sldMk cId="14205400" sldId="314"/>
        </pc:sldMkLst>
        <pc:spChg chg="mod">
          <ac:chgData name="ANG YI NING, CHERMIN" userId="S::21012470@myrp.edu.sg::be6e2bb3-4937-4abd-9636-e0842efd3eb1" providerId="AD" clId="Web-{7C9E695C-01BF-4538-B676-A5BEE5FB3FD3}" dt="2023-08-07T05:58:29.552" v="18" actId="20577"/>
          <ac:spMkLst>
            <pc:docMk/>
            <pc:sldMk cId="14205400" sldId="314"/>
            <ac:spMk id="3" creationId="{30537E52-0728-FEFE-2EA9-00F981578011}"/>
          </ac:spMkLst>
        </pc:spChg>
      </pc:sldChg>
    </pc:docChg>
  </pc:docChgLst>
  <pc:docChgLst>
    <pc:chgData name="ANG YI NING, CHERMIN" userId="S::21012470@myrp.edu.sg::be6e2bb3-4937-4abd-9636-e0842efd3eb1" providerId="AD" clId="Web-{10151DF5-71DD-4DA6-AD33-105B662EB96D}"/>
    <pc:docChg chg="modSld">
      <pc:chgData name="ANG YI NING, CHERMIN" userId="S::21012470@myrp.edu.sg::be6e2bb3-4937-4abd-9636-e0842efd3eb1" providerId="AD" clId="Web-{10151DF5-71DD-4DA6-AD33-105B662EB96D}" dt="2023-05-23T11:10:16.662" v="48" actId="20577"/>
      <pc:docMkLst>
        <pc:docMk/>
      </pc:docMkLst>
      <pc:sldChg chg="modSp">
        <pc:chgData name="ANG YI NING, CHERMIN" userId="S::21012470@myrp.edu.sg::be6e2bb3-4937-4abd-9636-e0842efd3eb1" providerId="AD" clId="Web-{10151DF5-71DD-4DA6-AD33-105B662EB96D}" dt="2023-05-23T11:09:21.926" v="39" actId="20577"/>
        <pc:sldMkLst>
          <pc:docMk/>
          <pc:sldMk cId="3045673415" sldId="273"/>
        </pc:sldMkLst>
        <pc:spChg chg="mod">
          <ac:chgData name="ANG YI NING, CHERMIN" userId="S::21012470@myrp.edu.sg::be6e2bb3-4937-4abd-9636-e0842efd3eb1" providerId="AD" clId="Web-{10151DF5-71DD-4DA6-AD33-105B662EB96D}" dt="2023-05-23T11:09:21.926" v="39" actId="20577"/>
          <ac:spMkLst>
            <pc:docMk/>
            <pc:sldMk cId="3045673415" sldId="273"/>
            <ac:spMk id="2" creationId="{96C301FF-27B3-452B-C5B0-A9E5D022FD72}"/>
          </ac:spMkLst>
        </pc:spChg>
      </pc:sldChg>
      <pc:sldChg chg="modSp">
        <pc:chgData name="ANG YI NING, CHERMIN" userId="S::21012470@myrp.edu.sg::be6e2bb3-4937-4abd-9636-e0842efd3eb1" providerId="AD" clId="Web-{10151DF5-71DD-4DA6-AD33-105B662EB96D}" dt="2023-05-23T11:10:16.662" v="48" actId="20577"/>
        <pc:sldMkLst>
          <pc:docMk/>
          <pc:sldMk cId="1916033574" sldId="286"/>
        </pc:sldMkLst>
        <pc:spChg chg="mod">
          <ac:chgData name="ANG YI NING, CHERMIN" userId="S::21012470@myrp.edu.sg::be6e2bb3-4937-4abd-9636-e0842efd3eb1" providerId="AD" clId="Web-{10151DF5-71DD-4DA6-AD33-105B662EB96D}" dt="2023-05-23T11:10:16.662" v="48" actId="20577"/>
          <ac:spMkLst>
            <pc:docMk/>
            <pc:sldMk cId="1916033574" sldId="286"/>
            <ac:spMk id="2" creationId="{B4C6B345-D2D1-B9CD-D2A2-BFFFB80DF9AE}"/>
          </ac:spMkLst>
        </pc:spChg>
      </pc:sldChg>
    </pc:docChg>
  </pc:docChgLst>
  <pc:docChgLst>
    <pc:chgData name="ANG YI NING, CHERMIN" userId="S::21012470@myrp.edu.sg::be6e2bb3-4937-4abd-9636-e0842efd3eb1" providerId="AD" clId="Web-{A793C549-27EE-44D4-8FA5-25BF0DF1852E}"/>
    <pc:docChg chg="modSld">
      <pc:chgData name="ANG YI NING, CHERMIN" userId="S::21012470@myrp.edu.sg::be6e2bb3-4937-4abd-9636-e0842efd3eb1" providerId="AD" clId="Web-{A793C549-27EE-44D4-8FA5-25BF0DF1852E}" dt="2023-07-12T03:49:08.706" v="34"/>
      <pc:docMkLst>
        <pc:docMk/>
      </pc:docMkLst>
      <pc:sldChg chg="modSp">
        <pc:chgData name="ANG YI NING, CHERMIN" userId="S::21012470@myrp.edu.sg::be6e2bb3-4937-4abd-9636-e0842efd3eb1" providerId="AD" clId="Web-{A793C549-27EE-44D4-8FA5-25BF0DF1852E}" dt="2023-07-12T03:49:08.706" v="34"/>
        <pc:sldMkLst>
          <pc:docMk/>
          <pc:sldMk cId="981209011" sldId="300"/>
        </pc:sldMkLst>
        <pc:graphicFrameChg chg="mod modGraphic">
          <ac:chgData name="ANG YI NING, CHERMIN" userId="S::21012470@myrp.edu.sg::be6e2bb3-4937-4abd-9636-e0842efd3eb1" providerId="AD" clId="Web-{A793C549-27EE-44D4-8FA5-25BF0DF1852E}" dt="2023-07-12T03:49:08.706" v="34"/>
          <ac:graphicFrameMkLst>
            <pc:docMk/>
            <pc:sldMk cId="981209011" sldId="300"/>
            <ac:graphicFrameMk id="5" creationId="{0EFE1D62-15A1-D4B7-4045-0F81C7195A53}"/>
          </ac:graphicFrameMkLst>
        </pc:graphicFrameChg>
      </pc:sldChg>
      <pc:sldChg chg="addSp delSp modSp">
        <pc:chgData name="ANG YI NING, CHERMIN" userId="S::21012470@myrp.edu.sg::be6e2bb3-4937-4abd-9636-e0842efd3eb1" providerId="AD" clId="Web-{A793C549-27EE-44D4-8FA5-25BF0DF1852E}" dt="2023-07-12T03:47:21.499" v="20" actId="14100"/>
        <pc:sldMkLst>
          <pc:docMk/>
          <pc:sldMk cId="205786201" sldId="306"/>
        </pc:sldMkLst>
        <pc:spChg chg="del mod">
          <ac:chgData name="ANG YI NING, CHERMIN" userId="S::21012470@myrp.edu.sg::be6e2bb3-4937-4abd-9636-e0842efd3eb1" providerId="AD" clId="Web-{A793C549-27EE-44D4-8FA5-25BF0DF1852E}" dt="2023-07-12T03:45:41.855" v="8"/>
          <ac:spMkLst>
            <pc:docMk/>
            <pc:sldMk cId="205786201" sldId="306"/>
            <ac:spMk id="3" creationId="{25438393-EF4A-C503-C6AE-A75A6983B84D}"/>
          </ac:spMkLst>
        </pc:spChg>
        <pc:picChg chg="del">
          <ac:chgData name="ANG YI NING, CHERMIN" userId="S::21012470@myrp.edu.sg::be6e2bb3-4937-4abd-9636-e0842efd3eb1" providerId="AD" clId="Web-{A793C549-27EE-44D4-8FA5-25BF0DF1852E}" dt="2023-07-12T03:45:06.213" v="0"/>
          <ac:picMkLst>
            <pc:docMk/>
            <pc:sldMk cId="205786201" sldId="306"/>
            <ac:picMk id="4" creationId="{C4803307-70C6-4AEC-0FE5-A9282345028C}"/>
          </ac:picMkLst>
        </pc:picChg>
        <pc:picChg chg="add mod">
          <ac:chgData name="ANG YI NING, CHERMIN" userId="S::21012470@myrp.edu.sg::be6e2bb3-4937-4abd-9636-e0842efd3eb1" providerId="AD" clId="Web-{A793C549-27EE-44D4-8FA5-25BF0DF1852E}" dt="2023-07-12T03:46:09.090" v="14" actId="1076"/>
          <ac:picMkLst>
            <pc:docMk/>
            <pc:sldMk cId="205786201" sldId="306"/>
            <ac:picMk id="5" creationId="{BB2DAFAE-9A98-CED7-A457-273FF3FB122F}"/>
          </ac:picMkLst>
        </pc:picChg>
        <pc:picChg chg="add mod">
          <ac:chgData name="ANG YI NING, CHERMIN" userId="S::21012470@myrp.edu.sg::be6e2bb3-4937-4abd-9636-e0842efd3eb1" providerId="AD" clId="Web-{A793C549-27EE-44D4-8FA5-25BF0DF1852E}" dt="2023-07-12T03:47:21.499" v="20" actId="14100"/>
          <ac:picMkLst>
            <pc:docMk/>
            <pc:sldMk cId="205786201" sldId="306"/>
            <ac:picMk id="6" creationId="{CBB20A40-1FF3-C63A-4D1A-5424950D96E5}"/>
          </ac:picMkLst>
        </pc:picChg>
      </pc:sldChg>
    </pc:docChg>
  </pc:docChgLst>
  <pc:docChgLst>
    <pc:chgData name="ANG YI NING, CHERMIN" userId="S::21012470@myrp.edu.sg::be6e2bb3-4937-4abd-9636-e0842efd3eb1" providerId="AD" clId="Web-{D8B38E91-3698-4513-B5D3-4E11BD8808D5}"/>
    <pc:docChg chg="addSld delSld modSld">
      <pc:chgData name="ANG YI NING, CHERMIN" userId="S::21012470@myrp.edu.sg::be6e2bb3-4937-4abd-9636-e0842efd3eb1" providerId="AD" clId="Web-{D8B38E91-3698-4513-B5D3-4E11BD8808D5}" dt="2023-05-17T14:26:09.386" v="17"/>
      <pc:docMkLst>
        <pc:docMk/>
      </pc:docMkLst>
      <pc:sldChg chg="del">
        <pc:chgData name="ANG YI NING, CHERMIN" userId="S::21012470@myrp.edu.sg::be6e2bb3-4937-4abd-9636-e0842efd3eb1" providerId="AD" clId="Web-{D8B38E91-3698-4513-B5D3-4E11BD8808D5}" dt="2023-05-17T14:24:25.383" v="0"/>
        <pc:sldMkLst>
          <pc:docMk/>
          <pc:sldMk cId="2362178484" sldId="269"/>
        </pc:sldMkLst>
      </pc:sldChg>
      <pc:sldChg chg="modSp">
        <pc:chgData name="ANG YI NING, CHERMIN" userId="S::21012470@myrp.edu.sg::be6e2bb3-4937-4abd-9636-e0842efd3eb1" providerId="AD" clId="Web-{D8B38E91-3698-4513-B5D3-4E11BD8808D5}" dt="2023-05-17T14:24:36.070" v="4" actId="20577"/>
        <pc:sldMkLst>
          <pc:docMk/>
          <pc:sldMk cId="433263457" sldId="270"/>
        </pc:sldMkLst>
        <pc:spChg chg="mod">
          <ac:chgData name="ANG YI NING, CHERMIN" userId="S::21012470@myrp.edu.sg::be6e2bb3-4937-4abd-9636-e0842efd3eb1" providerId="AD" clId="Web-{D8B38E91-3698-4513-B5D3-4E11BD8808D5}" dt="2023-05-17T14:24:36.070" v="4" actId="20577"/>
          <ac:spMkLst>
            <pc:docMk/>
            <pc:sldMk cId="433263457" sldId="270"/>
            <ac:spMk id="2" creationId="{96C301FF-27B3-452B-C5B0-A9E5D022FD72}"/>
          </ac:spMkLst>
        </pc:spChg>
      </pc:sldChg>
      <pc:sldChg chg="modSp add replId">
        <pc:chgData name="ANG YI NING, CHERMIN" userId="S::21012470@myrp.edu.sg::be6e2bb3-4937-4abd-9636-e0842efd3eb1" providerId="AD" clId="Web-{D8B38E91-3698-4513-B5D3-4E11BD8808D5}" dt="2023-05-17T14:24:42.867" v="5" actId="20577"/>
        <pc:sldMkLst>
          <pc:docMk/>
          <pc:sldMk cId="3567551420" sldId="271"/>
        </pc:sldMkLst>
        <pc:spChg chg="mod">
          <ac:chgData name="ANG YI NING, CHERMIN" userId="S::21012470@myrp.edu.sg::be6e2bb3-4937-4abd-9636-e0842efd3eb1" providerId="AD" clId="Web-{D8B38E91-3698-4513-B5D3-4E11BD8808D5}" dt="2023-05-17T14:24:42.867" v="5" actId="20577"/>
          <ac:spMkLst>
            <pc:docMk/>
            <pc:sldMk cId="3567551420" sldId="271"/>
            <ac:spMk id="2" creationId="{96C301FF-27B3-452B-C5B0-A9E5D022FD72}"/>
          </ac:spMkLst>
        </pc:spChg>
      </pc:sldChg>
      <pc:sldChg chg="add replId">
        <pc:chgData name="ANG YI NING, CHERMIN" userId="S::21012470@myrp.edu.sg::be6e2bb3-4937-4abd-9636-e0842efd3eb1" providerId="AD" clId="Web-{D8B38E91-3698-4513-B5D3-4E11BD8808D5}" dt="2023-05-17T14:24:32.148" v="2"/>
        <pc:sldMkLst>
          <pc:docMk/>
          <pc:sldMk cId="3111550959" sldId="272"/>
        </pc:sldMkLst>
      </pc:sldChg>
      <pc:sldChg chg="delSp modSp add mod replId modClrScheme chgLayout">
        <pc:chgData name="ANG YI NING, CHERMIN" userId="S::21012470@myrp.edu.sg::be6e2bb3-4937-4abd-9636-e0842efd3eb1" providerId="AD" clId="Web-{D8B38E91-3698-4513-B5D3-4E11BD8808D5}" dt="2023-05-17T14:26:09.386" v="17"/>
        <pc:sldMkLst>
          <pc:docMk/>
          <pc:sldMk cId="3045673415" sldId="273"/>
        </pc:sldMkLst>
        <pc:spChg chg="mod ord">
          <ac:chgData name="ANG YI NING, CHERMIN" userId="S::21012470@myrp.edu.sg::be6e2bb3-4937-4abd-9636-e0842efd3eb1" providerId="AD" clId="Web-{D8B38E91-3698-4513-B5D3-4E11BD8808D5}" dt="2023-05-17T14:26:09.386" v="17"/>
          <ac:spMkLst>
            <pc:docMk/>
            <pc:sldMk cId="3045673415" sldId="273"/>
            <ac:spMk id="2" creationId="{96C301FF-27B3-452B-C5B0-A9E5D022FD72}"/>
          </ac:spMkLst>
        </pc:spChg>
        <pc:spChg chg="del">
          <ac:chgData name="ANG YI NING, CHERMIN" userId="S::21012470@myrp.edu.sg::be6e2bb3-4937-4abd-9636-e0842efd3eb1" providerId="AD" clId="Web-{D8B38E91-3698-4513-B5D3-4E11BD8808D5}" dt="2023-05-17T14:26:09.386" v="17"/>
          <ac:spMkLst>
            <pc:docMk/>
            <pc:sldMk cId="3045673415" sldId="273"/>
            <ac:spMk id="3" creationId="{7DF57EE8-D196-7277-4EAD-3F0E179F2A5E}"/>
          </ac:spMkLst>
        </pc:spChg>
      </pc:sldChg>
      <pc:sldChg chg="modSp add replId">
        <pc:chgData name="ANG YI NING, CHERMIN" userId="S::21012470@myrp.edu.sg::be6e2bb3-4937-4abd-9636-e0842efd3eb1" providerId="AD" clId="Web-{D8B38E91-3698-4513-B5D3-4E11BD8808D5}" dt="2023-05-17T14:25:30.353" v="11" actId="20577"/>
        <pc:sldMkLst>
          <pc:docMk/>
          <pc:sldMk cId="3041660823" sldId="274"/>
        </pc:sldMkLst>
        <pc:spChg chg="mod">
          <ac:chgData name="ANG YI NING, CHERMIN" userId="S::21012470@myrp.edu.sg::be6e2bb3-4937-4abd-9636-e0842efd3eb1" providerId="AD" clId="Web-{D8B38E91-3698-4513-B5D3-4E11BD8808D5}" dt="2023-05-17T14:25:30.353" v="11" actId="20577"/>
          <ac:spMkLst>
            <pc:docMk/>
            <pc:sldMk cId="3041660823" sldId="274"/>
            <ac:spMk id="2" creationId="{96C301FF-27B3-452B-C5B0-A9E5D022FD72}"/>
          </ac:spMkLst>
        </pc:spChg>
      </pc:sldChg>
      <pc:sldChg chg="modSp new">
        <pc:chgData name="ANG YI NING, CHERMIN" userId="S::21012470@myrp.edu.sg::be6e2bb3-4937-4abd-9636-e0842efd3eb1" providerId="AD" clId="Web-{D8B38E91-3698-4513-B5D3-4E11BD8808D5}" dt="2023-05-17T14:25:39.025" v="14" actId="20577"/>
        <pc:sldMkLst>
          <pc:docMk/>
          <pc:sldMk cId="2439062724" sldId="275"/>
        </pc:sldMkLst>
        <pc:spChg chg="mod">
          <ac:chgData name="ANG YI NING, CHERMIN" userId="S::21012470@myrp.edu.sg::be6e2bb3-4937-4abd-9636-e0842efd3eb1" providerId="AD" clId="Web-{D8B38E91-3698-4513-B5D3-4E11BD8808D5}" dt="2023-05-17T14:25:39.025" v="14" actId="20577"/>
          <ac:spMkLst>
            <pc:docMk/>
            <pc:sldMk cId="2439062724" sldId="275"/>
            <ac:spMk id="2" creationId="{6F628D18-6DC1-BCE3-6C75-1229F6340B3C}"/>
          </ac:spMkLst>
        </pc:spChg>
      </pc:sldChg>
      <pc:sldChg chg="modSp new">
        <pc:chgData name="ANG YI NING, CHERMIN" userId="S::21012470@myrp.edu.sg::be6e2bb3-4937-4abd-9636-e0842efd3eb1" providerId="AD" clId="Web-{D8B38E91-3698-4513-B5D3-4E11BD8808D5}" dt="2023-05-17T14:25:54.541" v="16" actId="20577"/>
        <pc:sldMkLst>
          <pc:docMk/>
          <pc:sldMk cId="620820294" sldId="276"/>
        </pc:sldMkLst>
        <pc:spChg chg="mod">
          <ac:chgData name="ANG YI NING, CHERMIN" userId="S::21012470@myrp.edu.sg::be6e2bb3-4937-4abd-9636-e0842efd3eb1" providerId="AD" clId="Web-{D8B38E91-3698-4513-B5D3-4E11BD8808D5}" dt="2023-05-17T14:25:54.541" v="16" actId="20577"/>
          <ac:spMkLst>
            <pc:docMk/>
            <pc:sldMk cId="620820294" sldId="276"/>
            <ac:spMk id="2" creationId="{AA6B11D9-DFF9-FA7A-0A15-FCAC749BDFA0}"/>
          </ac:spMkLst>
        </pc:spChg>
      </pc:sldChg>
    </pc:docChg>
  </pc:docChgLst>
  <pc:docChgLst>
    <pc:chgData name="SEOW ZI QING" userId="S::21021230@myrp.edu.sg::d9f4c214-1743-4277-a3f6-b587b76e66c0" providerId="AD" clId="Web-{5327E455-800C-4D4D-8330-BEE6A8B8A6DB}"/>
    <pc:docChg chg="modSld">
      <pc:chgData name="SEOW ZI QING" userId="S::21021230@myrp.edu.sg::d9f4c214-1743-4277-a3f6-b587b76e66c0" providerId="AD" clId="Web-{5327E455-800C-4D4D-8330-BEE6A8B8A6DB}" dt="2023-07-24T10:51:29.668" v="109" actId="20577"/>
      <pc:docMkLst>
        <pc:docMk/>
      </pc:docMkLst>
      <pc:sldChg chg="modSp">
        <pc:chgData name="SEOW ZI QING" userId="S::21021230@myrp.edu.sg::d9f4c214-1743-4277-a3f6-b587b76e66c0" providerId="AD" clId="Web-{5327E455-800C-4D4D-8330-BEE6A8B8A6DB}" dt="2023-07-24T10:51:29.668" v="109" actId="20577"/>
        <pc:sldMkLst>
          <pc:docMk/>
          <pc:sldMk cId="447393922" sldId="307"/>
        </pc:sldMkLst>
        <pc:spChg chg="mod">
          <ac:chgData name="SEOW ZI QING" userId="S::21021230@myrp.edu.sg::d9f4c214-1743-4277-a3f6-b587b76e66c0" providerId="AD" clId="Web-{5327E455-800C-4D4D-8330-BEE6A8B8A6DB}" dt="2023-07-24T10:51:29.668" v="109" actId="20577"/>
          <ac:spMkLst>
            <pc:docMk/>
            <pc:sldMk cId="447393922" sldId="307"/>
            <ac:spMk id="7" creationId="{29CD6F8F-2A02-83E1-5086-D8435336F4DF}"/>
          </ac:spMkLst>
        </pc:spChg>
      </pc:sldChg>
    </pc:docChg>
  </pc:docChgLst>
  <pc:docChgLst>
    <pc:chgData name="ANG YI NING, CHERMIN" userId="S::21012470@myrp.edu.sg::be6e2bb3-4937-4abd-9636-e0842efd3eb1" providerId="AD" clId="Web-{6B570E4B-59DB-4C2C-9625-D75090936E7C}"/>
    <pc:docChg chg="addSld modSld sldOrd">
      <pc:chgData name="ANG YI NING, CHERMIN" userId="S::21012470@myrp.edu.sg::be6e2bb3-4937-4abd-9636-e0842efd3eb1" providerId="AD" clId="Web-{6B570E4B-59DB-4C2C-9625-D75090936E7C}" dt="2023-05-24T09:33:08.220" v="42"/>
      <pc:docMkLst>
        <pc:docMk/>
      </pc:docMkLst>
      <pc:sldChg chg="modSp">
        <pc:chgData name="ANG YI NING, CHERMIN" userId="S::21012470@myrp.edu.sg::be6e2bb3-4937-4abd-9636-e0842efd3eb1" providerId="AD" clId="Web-{6B570E4B-59DB-4C2C-9625-D75090936E7C}" dt="2023-05-24T07:25:03.058" v="5" actId="20577"/>
        <pc:sldMkLst>
          <pc:docMk/>
          <pc:sldMk cId="3045673415" sldId="273"/>
        </pc:sldMkLst>
        <pc:spChg chg="mod">
          <ac:chgData name="ANG YI NING, CHERMIN" userId="S::21012470@myrp.edu.sg::be6e2bb3-4937-4abd-9636-e0842efd3eb1" providerId="AD" clId="Web-{6B570E4B-59DB-4C2C-9625-D75090936E7C}" dt="2023-05-24T07:25:03.058" v="5" actId="20577"/>
          <ac:spMkLst>
            <pc:docMk/>
            <pc:sldMk cId="3045673415" sldId="273"/>
            <ac:spMk id="3" creationId="{DD763CF4-A798-ECB6-14E2-007C6818FCBB}"/>
          </ac:spMkLst>
        </pc:spChg>
      </pc:sldChg>
      <pc:sldChg chg="modSp">
        <pc:chgData name="ANG YI NING, CHERMIN" userId="S::21012470@myrp.edu.sg::be6e2bb3-4937-4abd-9636-e0842efd3eb1" providerId="AD" clId="Web-{6B570E4B-59DB-4C2C-9625-D75090936E7C}" dt="2023-05-24T09:06:53.180" v="20" actId="20577"/>
        <pc:sldMkLst>
          <pc:docMk/>
          <pc:sldMk cId="1916033574" sldId="286"/>
        </pc:sldMkLst>
        <pc:spChg chg="mod">
          <ac:chgData name="ANG YI NING, CHERMIN" userId="S::21012470@myrp.edu.sg::be6e2bb3-4937-4abd-9636-e0842efd3eb1" providerId="AD" clId="Web-{6B570E4B-59DB-4C2C-9625-D75090936E7C}" dt="2023-05-24T09:06:53.180" v="20" actId="20577"/>
          <ac:spMkLst>
            <pc:docMk/>
            <pc:sldMk cId="1916033574" sldId="286"/>
            <ac:spMk id="3" creationId="{BE75E95B-074F-5D55-5795-DFFE53538716}"/>
          </ac:spMkLst>
        </pc:spChg>
      </pc:sldChg>
      <pc:sldChg chg="modSp">
        <pc:chgData name="ANG YI NING, CHERMIN" userId="S::21012470@myrp.edu.sg::be6e2bb3-4937-4abd-9636-e0842efd3eb1" providerId="AD" clId="Web-{6B570E4B-59DB-4C2C-9625-D75090936E7C}" dt="2023-05-24T07:39:40.375" v="10" actId="1076"/>
        <pc:sldMkLst>
          <pc:docMk/>
          <pc:sldMk cId="3610990848" sldId="291"/>
        </pc:sldMkLst>
        <pc:spChg chg="mod">
          <ac:chgData name="ANG YI NING, CHERMIN" userId="S::21012470@myrp.edu.sg::be6e2bb3-4937-4abd-9636-e0842efd3eb1" providerId="AD" clId="Web-{6B570E4B-59DB-4C2C-9625-D75090936E7C}" dt="2023-05-24T07:39:40.375" v="10" actId="1076"/>
          <ac:spMkLst>
            <pc:docMk/>
            <pc:sldMk cId="3610990848" sldId="291"/>
            <ac:spMk id="3" creationId="{B6D6BF37-B3F7-9D73-EC15-FB0E479CF73C}"/>
          </ac:spMkLst>
        </pc:spChg>
      </pc:sldChg>
      <pc:sldChg chg="modSp new ord">
        <pc:chgData name="ANG YI NING, CHERMIN" userId="S::21012470@myrp.edu.sg::be6e2bb3-4937-4abd-9636-e0842efd3eb1" providerId="AD" clId="Web-{6B570E4B-59DB-4C2C-9625-D75090936E7C}" dt="2023-05-24T09:33:08.220" v="42"/>
        <pc:sldMkLst>
          <pc:docMk/>
          <pc:sldMk cId="1760137028" sldId="292"/>
        </pc:sldMkLst>
        <pc:spChg chg="mod">
          <ac:chgData name="ANG YI NING, CHERMIN" userId="S::21012470@myrp.edu.sg::be6e2bb3-4937-4abd-9636-e0842efd3eb1" providerId="AD" clId="Web-{6B570E4B-59DB-4C2C-9625-D75090936E7C}" dt="2023-05-24T09:10:01.357" v="31" actId="20577"/>
          <ac:spMkLst>
            <pc:docMk/>
            <pc:sldMk cId="1760137028" sldId="292"/>
            <ac:spMk id="2" creationId="{50C3C8C4-71CB-8077-F600-9783F7BC1F06}"/>
          </ac:spMkLst>
        </pc:spChg>
        <pc:spChg chg="mod">
          <ac:chgData name="ANG YI NING, CHERMIN" userId="S::21012470@myrp.edu.sg::be6e2bb3-4937-4abd-9636-e0842efd3eb1" providerId="AD" clId="Web-{6B570E4B-59DB-4C2C-9625-D75090936E7C}" dt="2023-05-24T09:33:07.954" v="41" actId="20577"/>
          <ac:spMkLst>
            <pc:docMk/>
            <pc:sldMk cId="1760137028" sldId="292"/>
            <ac:spMk id="3" creationId="{DEBC0375-F1BC-CBCF-E4BE-6A0FEA453AA7}"/>
          </ac:spMkLst>
        </pc:spChg>
      </pc:sldChg>
    </pc:docChg>
  </pc:docChgLst>
  <pc:docChgLst>
    <pc:chgData name="ANG YI NING, CHERMIN" userId="S::21012470@myrp.edu.sg::be6e2bb3-4937-4abd-9636-e0842efd3eb1" providerId="AD" clId="Web-{EFF1DF58-4106-4388-8F80-A497F5728955}"/>
    <pc:docChg chg="modSld">
      <pc:chgData name="ANG YI NING, CHERMIN" userId="S::21012470@myrp.edu.sg::be6e2bb3-4937-4abd-9636-e0842efd3eb1" providerId="AD" clId="Web-{EFF1DF58-4106-4388-8F80-A497F5728955}" dt="2023-08-06T11:13:09.289" v="2" actId="20577"/>
      <pc:docMkLst>
        <pc:docMk/>
      </pc:docMkLst>
      <pc:sldChg chg="modSp">
        <pc:chgData name="ANG YI NING, CHERMIN" userId="S::21012470@myrp.edu.sg::be6e2bb3-4937-4abd-9636-e0842efd3eb1" providerId="AD" clId="Web-{EFF1DF58-4106-4388-8F80-A497F5728955}" dt="2023-08-06T11:13:09.289" v="2" actId="20577"/>
        <pc:sldMkLst>
          <pc:docMk/>
          <pc:sldMk cId="1104576329" sldId="312"/>
        </pc:sldMkLst>
        <pc:spChg chg="mod">
          <ac:chgData name="ANG YI NING, CHERMIN" userId="S::21012470@myrp.edu.sg::be6e2bb3-4937-4abd-9636-e0842efd3eb1" providerId="AD" clId="Web-{EFF1DF58-4106-4388-8F80-A497F5728955}" dt="2023-08-06T11:13:09.289" v="2" actId="20577"/>
          <ac:spMkLst>
            <pc:docMk/>
            <pc:sldMk cId="1104576329" sldId="312"/>
            <ac:spMk id="3" creationId="{B1C2BE4B-42B3-A4F0-82CD-817EE3E8338E}"/>
          </ac:spMkLst>
        </pc:spChg>
      </pc:sldChg>
      <pc:sldChg chg="modSp">
        <pc:chgData name="ANG YI NING, CHERMIN" userId="S::21012470@myrp.edu.sg::be6e2bb3-4937-4abd-9636-e0842efd3eb1" providerId="AD" clId="Web-{EFF1DF58-4106-4388-8F80-A497F5728955}" dt="2023-08-06T11:13:08.961" v="1" actId="20577"/>
        <pc:sldMkLst>
          <pc:docMk/>
          <pc:sldMk cId="2658394027" sldId="313"/>
        </pc:sldMkLst>
        <pc:spChg chg="mod">
          <ac:chgData name="ANG YI NING, CHERMIN" userId="S::21012470@myrp.edu.sg::be6e2bb3-4937-4abd-9636-e0842efd3eb1" providerId="AD" clId="Web-{EFF1DF58-4106-4388-8F80-A497F5728955}" dt="2023-08-06T11:13:08.961" v="1" actId="20577"/>
          <ac:spMkLst>
            <pc:docMk/>
            <pc:sldMk cId="2658394027" sldId="313"/>
            <ac:spMk id="3" creationId="{121FB9F4-C98A-8B66-CE1B-E10D9E3BF9A3}"/>
          </ac:spMkLst>
        </pc:spChg>
      </pc:sldChg>
    </pc:docChg>
  </pc:docChgLst>
  <pc:docChgLst>
    <pc:chgData name="SEOW ZI QING" userId="S::21021230@myrp.edu.sg::d9f4c214-1743-4277-a3f6-b587b76e66c0" providerId="AD" clId="Web-{8B97640C-EA05-4458-81B4-4FFA8BDC4035}"/>
    <pc:docChg chg="addSld delSld modSld">
      <pc:chgData name="SEOW ZI QING" userId="S::21021230@myrp.edu.sg::d9f4c214-1743-4277-a3f6-b587b76e66c0" providerId="AD" clId="Web-{8B97640C-EA05-4458-81B4-4FFA8BDC4035}" dt="2023-05-18T10:15:18.793" v="582"/>
      <pc:docMkLst>
        <pc:docMk/>
      </pc:docMkLst>
      <pc:sldChg chg="modSp">
        <pc:chgData name="SEOW ZI QING" userId="S::21021230@myrp.edu.sg::d9f4c214-1743-4277-a3f6-b587b76e66c0" providerId="AD" clId="Web-{8B97640C-EA05-4458-81B4-4FFA8BDC4035}" dt="2023-05-18T09:27:23.545" v="270" actId="20577"/>
        <pc:sldMkLst>
          <pc:docMk/>
          <pc:sldMk cId="433263457" sldId="270"/>
        </pc:sldMkLst>
        <pc:spChg chg="mod">
          <ac:chgData name="SEOW ZI QING" userId="S::21021230@myrp.edu.sg::d9f4c214-1743-4277-a3f6-b587b76e66c0" providerId="AD" clId="Web-{8B97640C-EA05-4458-81B4-4FFA8BDC4035}" dt="2023-05-18T09:27:23.545" v="270" actId="20577"/>
          <ac:spMkLst>
            <pc:docMk/>
            <pc:sldMk cId="433263457" sldId="270"/>
            <ac:spMk id="2" creationId="{96C301FF-27B3-452B-C5B0-A9E5D022FD72}"/>
          </ac:spMkLst>
        </pc:spChg>
      </pc:sldChg>
      <pc:sldChg chg="modSp">
        <pc:chgData name="SEOW ZI QING" userId="S::21021230@myrp.edu.sg::d9f4c214-1743-4277-a3f6-b587b76e66c0" providerId="AD" clId="Web-{8B97640C-EA05-4458-81B4-4FFA8BDC4035}" dt="2023-05-18T09:27:37.077" v="273" actId="20577"/>
        <pc:sldMkLst>
          <pc:docMk/>
          <pc:sldMk cId="3567551420" sldId="271"/>
        </pc:sldMkLst>
        <pc:spChg chg="mod">
          <ac:chgData name="SEOW ZI QING" userId="S::21021230@myrp.edu.sg::d9f4c214-1743-4277-a3f6-b587b76e66c0" providerId="AD" clId="Web-{8B97640C-EA05-4458-81B4-4FFA8BDC4035}" dt="2023-05-18T09:27:37.077" v="273" actId="20577"/>
          <ac:spMkLst>
            <pc:docMk/>
            <pc:sldMk cId="3567551420" sldId="271"/>
            <ac:spMk id="2" creationId="{96C301FF-27B3-452B-C5B0-A9E5D022FD72}"/>
          </ac:spMkLst>
        </pc:spChg>
      </pc:sldChg>
      <pc:sldChg chg="modSp">
        <pc:chgData name="SEOW ZI QING" userId="S::21021230@myrp.edu.sg::d9f4c214-1743-4277-a3f6-b587b76e66c0" providerId="AD" clId="Web-{8B97640C-EA05-4458-81B4-4FFA8BDC4035}" dt="2023-05-18T10:10:40.408" v="496" actId="20577"/>
        <pc:sldMkLst>
          <pc:docMk/>
          <pc:sldMk cId="3111550959" sldId="272"/>
        </pc:sldMkLst>
        <pc:spChg chg="mod">
          <ac:chgData name="SEOW ZI QING" userId="S::21021230@myrp.edu.sg::d9f4c214-1743-4277-a3f6-b587b76e66c0" providerId="AD" clId="Web-{8B97640C-EA05-4458-81B4-4FFA8BDC4035}" dt="2023-05-18T10:10:40.408" v="496" actId="20577"/>
          <ac:spMkLst>
            <pc:docMk/>
            <pc:sldMk cId="3111550959" sldId="272"/>
            <ac:spMk id="2" creationId="{96C301FF-27B3-452B-C5B0-A9E5D022FD72}"/>
          </ac:spMkLst>
        </pc:spChg>
        <pc:spChg chg="mod">
          <ac:chgData name="SEOW ZI QING" userId="S::21021230@myrp.edu.sg::d9f4c214-1743-4277-a3f6-b587b76e66c0" providerId="AD" clId="Web-{8B97640C-EA05-4458-81B4-4FFA8BDC4035}" dt="2023-05-18T10:04:42.269" v="494" actId="20577"/>
          <ac:spMkLst>
            <pc:docMk/>
            <pc:sldMk cId="3111550959" sldId="272"/>
            <ac:spMk id="3" creationId="{7DF57EE8-D196-7277-4EAD-3F0E179F2A5E}"/>
          </ac:spMkLst>
        </pc:spChg>
        <pc:graphicFrameChg chg="mod modGraphic">
          <ac:chgData name="SEOW ZI QING" userId="S::21021230@myrp.edu.sg::d9f4c214-1743-4277-a3f6-b587b76e66c0" providerId="AD" clId="Web-{8B97640C-EA05-4458-81B4-4FFA8BDC4035}" dt="2023-05-18T09:58:42.069" v="455"/>
          <ac:graphicFrameMkLst>
            <pc:docMk/>
            <pc:sldMk cId="3111550959" sldId="272"/>
            <ac:graphicFrameMk id="5" creationId="{91DBE5D8-9E65-D3DD-5D77-F973D0B7DFA0}"/>
          </ac:graphicFrameMkLst>
        </pc:graphicFrameChg>
      </pc:sldChg>
      <pc:sldChg chg="modSp">
        <pc:chgData name="SEOW ZI QING" userId="S::21021230@myrp.edu.sg::d9f4c214-1743-4277-a3f6-b587b76e66c0" providerId="AD" clId="Web-{8B97640C-EA05-4458-81B4-4FFA8BDC4035}" dt="2023-05-18T09:27:49.390" v="277" actId="20577"/>
        <pc:sldMkLst>
          <pc:docMk/>
          <pc:sldMk cId="3041660823" sldId="274"/>
        </pc:sldMkLst>
        <pc:spChg chg="mod">
          <ac:chgData name="SEOW ZI QING" userId="S::21021230@myrp.edu.sg::d9f4c214-1743-4277-a3f6-b587b76e66c0" providerId="AD" clId="Web-{8B97640C-EA05-4458-81B4-4FFA8BDC4035}" dt="2023-05-18T09:27:49.390" v="277" actId="20577"/>
          <ac:spMkLst>
            <pc:docMk/>
            <pc:sldMk cId="3041660823" sldId="274"/>
            <ac:spMk id="2" creationId="{96C301FF-27B3-452B-C5B0-A9E5D022FD72}"/>
          </ac:spMkLst>
        </pc:spChg>
      </pc:sldChg>
      <pc:sldChg chg="modSp">
        <pc:chgData name="SEOW ZI QING" userId="S::21021230@myrp.edu.sg::d9f4c214-1743-4277-a3f6-b587b76e66c0" providerId="AD" clId="Web-{8B97640C-EA05-4458-81B4-4FFA8BDC4035}" dt="2023-05-18T09:27:58.296" v="279" actId="20577"/>
        <pc:sldMkLst>
          <pc:docMk/>
          <pc:sldMk cId="2439062724" sldId="275"/>
        </pc:sldMkLst>
        <pc:spChg chg="mod">
          <ac:chgData name="SEOW ZI QING" userId="S::21021230@myrp.edu.sg::d9f4c214-1743-4277-a3f6-b587b76e66c0" providerId="AD" clId="Web-{8B97640C-EA05-4458-81B4-4FFA8BDC4035}" dt="2023-05-18T09:27:58.296" v="279" actId="20577"/>
          <ac:spMkLst>
            <pc:docMk/>
            <pc:sldMk cId="2439062724" sldId="275"/>
            <ac:spMk id="2" creationId="{6F628D18-6DC1-BCE3-6C75-1229F6340B3C}"/>
          </ac:spMkLst>
        </pc:spChg>
      </pc:sldChg>
      <pc:sldChg chg="addSp modSp new del">
        <pc:chgData name="SEOW ZI QING" userId="S::21021230@myrp.edu.sg::d9f4c214-1743-4277-a3f6-b587b76e66c0" providerId="AD" clId="Web-{8B97640C-EA05-4458-81B4-4FFA8BDC4035}" dt="2023-05-18T09:54:12.387" v="431"/>
        <pc:sldMkLst>
          <pc:docMk/>
          <pc:sldMk cId="1123462649" sldId="277"/>
        </pc:sldMkLst>
        <pc:spChg chg="mod">
          <ac:chgData name="SEOW ZI QING" userId="S::21021230@myrp.edu.sg::d9f4c214-1743-4277-a3f6-b587b76e66c0" providerId="AD" clId="Web-{8B97640C-EA05-4458-81B4-4FFA8BDC4035}" dt="2023-05-18T09:01:51.226" v="8" actId="20577"/>
          <ac:spMkLst>
            <pc:docMk/>
            <pc:sldMk cId="1123462649" sldId="277"/>
            <ac:spMk id="2" creationId="{E26DC3FF-93B1-2E22-9724-087AC9911F0F}"/>
          </ac:spMkLst>
        </pc:spChg>
        <pc:spChg chg="mod">
          <ac:chgData name="SEOW ZI QING" userId="S::21021230@myrp.edu.sg::d9f4c214-1743-4277-a3f6-b587b76e66c0" providerId="AD" clId="Web-{8B97640C-EA05-4458-81B4-4FFA8BDC4035}" dt="2023-05-18T09:08:17.318" v="100" actId="20577"/>
          <ac:spMkLst>
            <pc:docMk/>
            <pc:sldMk cId="1123462649" sldId="277"/>
            <ac:spMk id="3" creationId="{61B59AC1-2DA0-C058-6E83-D8C6E8CAB795}"/>
          </ac:spMkLst>
        </pc:spChg>
        <pc:spChg chg="add mod">
          <ac:chgData name="SEOW ZI QING" userId="S::21021230@myrp.edu.sg::d9f4c214-1743-4277-a3f6-b587b76e66c0" providerId="AD" clId="Web-{8B97640C-EA05-4458-81B4-4FFA8BDC4035}" dt="2023-05-18T09:08:42.631" v="108" actId="20577"/>
          <ac:spMkLst>
            <pc:docMk/>
            <pc:sldMk cId="1123462649" sldId="277"/>
            <ac:spMk id="4" creationId="{350CAEE6-7EDD-98F7-CB4F-A38B5040F618}"/>
          </ac:spMkLst>
        </pc:spChg>
      </pc:sldChg>
      <pc:sldChg chg="modSp new">
        <pc:chgData name="SEOW ZI QING" userId="S::21021230@myrp.edu.sg::d9f4c214-1743-4277-a3f6-b587b76e66c0" providerId="AD" clId="Web-{8B97640C-EA05-4458-81B4-4FFA8BDC4035}" dt="2023-05-18T09:53:19.979" v="430" actId="20577"/>
        <pc:sldMkLst>
          <pc:docMk/>
          <pc:sldMk cId="1192536474" sldId="278"/>
        </pc:sldMkLst>
        <pc:spChg chg="mod">
          <ac:chgData name="SEOW ZI QING" userId="S::21021230@myrp.edu.sg::d9f4c214-1743-4277-a3f6-b587b76e66c0" providerId="AD" clId="Web-{8B97640C-EA05-4458-81B4-4FFA8BDC4035}" dt="2023-05-18T09:47:07.996" v="345" actId="20577"/>
          <ac:spMkLst>
            <pc:docMk/>
            <pc:sldMk cId="1192536474" sldId="278"/>
            <ac:spMk id="2" creationId="{091F1022-26EE-0975-1A1A-A768142EE5BD}"/>
          </ac:spMkLst>
        </pc:spChg>
        <pc:spChg chg="mod">
          <ac:chgData name="SEOW ZI QING" userId="S::21021230@myrp.edu.sg::d9f4c214-1743-4277-a3f6-b587b76e66c0" providerId="AD" clId="Web-{8B97640C-EA05-4458-81B4-4FFA8BDC4035}" dt="2023-05-18T09:53:19.979" v="430" actId="20577"/>
          <ac:spMkLst>
            <pc:docMk/>
            <pc:sldMk cId="1192536474" sldId="278"/>
            <ac:spMk id="3" creationId="{77191784-CE4E-3997-864C-1E4BFAC67D6D}"/>
          </ac:spMkLst>
        </pc:spChg>
      </pc:sldChg>
      <pc:sldChg chg="modSp new">
        <pc:chgData name="SEOW ZI QING" userId="S::21021230@myrp.edu.sg::d9f4c214-1743-4277-a3f6-b587b76e66c0" providerId="AD" clId="Web-{8B97640C-EA05-4458-81B4-4FFA8BDC4035}" dt="2023-05-18T09:02:55.322" v="21" actId="20577"/>
        <pc:sldMkLst>
          <pc:docMk/>
          <pc:sldMk cId="2463085662" sldId="279"/>
        </pc:sldMkLst>
        <pc:spChg chg="mod">
          <ac:chgData name="SEOW ZI QING" userId="S::21021230@myrp.edu.sg::d9f4c214-1743-4277-a3f6-b587b76e66c0" providerId="AD" clId="Web-{8B97640C-EA05-4458-81B4-4FFA8BDC4035}" dt="2023-05-18T09:02:55.322" v="21" actId="20577"/>
          <ac:spMkLst>
            <pc:docMk/>
            <pc:sldMk cId="2463085662" sldId="279"/>
            <ac:spMk id="2" creationId="{45ADA61F-BDA5-CB21-28E6-B4DDE8BA7B0A}"/>
          </ac:spMkLst>
        </pc:spChg>
      </pc:sldChg>
      <pc:sldChg chg="modSp new">
        <pc:chgData name="SEOW ZI QING" userId="S::21021230@myrp.edu.sg::d9f4c214-1743-4277-a3f6-b587b76e66c0" providerId="AD" clId="Web-{8B97640C-EA05-4458-81B4-4FFA8BDC4035}" dt="2023-05-18T09:45:20.789" v="334" actId="20577"/>
        <pc:sldMkLst>
          <pc:docMk/>
          <pc:sldMk cId="2275392733" sldId="280"/>
        </pc:sldMkLst>
        <pc:spChg chg="mod">
          <ac:chgData name="SEOW ZI QING" userId="S::21021230@myrp.edu.sg::d9f4c214-1743-4277-a3f6-b587b76e66c0" providerId="AD" clId="Web-{8B97640C-EA05-4458-81B4-4FFA8BDC4035}" dt="2023-05-18T09:25:13.697" v="229" actId="20577"/>
          <ac:spMkLst>
            <pc:docMk/>
            <pc:sldMk cId="2275392733" sldId="280"/>
            <ac:spMk id="2" creationId="{F1542EA0-8D36-2E5D-C348-E0A0E7D0C307}"/>
          </ac:spMkLst>
        </pc:spChg>
        <pc:spChg chg="mod">
          <ac:chgData name="SEOW ZI QING" userId="S::21021230@myrp.edu.sg::d9f4c214-1743-4277-a3f6-b587b76e66c0" providerId="AD" clId="Web-{8B97640C-EA05-4458-81B4-4FFA8BDC4035}" dt="2023-05-18T09:45:20.789" v="334" actId="20577"/>
          <ac:spMkLst>
            <pc:docMk/>
            <pc:sldMk cId="2275392733" sldId="280"/>
            <ac:spMk id="3" creationId="{07D5F6AE-64A8-80F0-ABCF-A54347C9CB56}"/>
          </ac:spMkLst>
        </pc:spChg>
      </pc:sldChg>
      <pc:sldChg chg="modSp new">
        <pc:chgData name="SEOW ZI QING" userId="S::21021230@myrp.edu.sg::d9f4c214-1743-4277-a3f6-b587b76e66c0" providerId="AD" clId="Web-{8B97640C-EA05-4458-81B4-4FFA8BDC4035}" dt="2023-05-18T09:23:05.505" v="220" actId="20577"/>
        <pc:sldMkLst>
          <pc:docMk/>
          <pc:sldMk cId="4131471821" sldId="281"/>
        </pc:sldMkLst>
        <pc:spChg chg="mod">
          <ac:chgData name="SEOW ZI QING" userId="S::21021230@myrp.edu.sg::d9f4c214-1743-4277-a3f6-b587b76e66c0" providerId="AD" clId="Web-{8B97640C-EA05-4458-81B4-4FFA8BDC4035}" dt="2023-05-18T09:03:12.385" v="23" actId="20577"/>
          <ac:spMkLst>
            <pc:docMk/>
            <pc:sldMk cId="4131471821" sldId="281"/>
            <ac:spMk id="2" creationId="{95B9C7F4-16D2-EF82-64F6-759556E70DA2}"/>
          </ac:spMkLst>
        </pc:spChg>
        <pc:spChg chg="mod">
          <ac:chgData name="SEOW ZI QING" userId="S::21021230@myrp.edu.sg::d9f4c214-1743-4277-a3f6-b587b76e66c0" providerId="AD" clId="Web-{8B97640C-EA05-4458-81B4-4FFA8BDC4035}" dt="2023-05-18T09:23:05.505" v="220" actId="20577"/>
          <ac:spMkLst>
            <pc:docMk/>
            <pc:sldMk cId="4131471821" sldId="281"/>
            <ac:spMk id="3" creationId="{798143BD-5F6C-FCCD-32A9-C1B89891201E}"/>
          </ac:spMkLst>
        </pc:spChg>
      </pc:sldChg>
      <pc:sldChg chg="modSp">
        <pc:chgData name="SEOW ZI QING" userId="S::21021230@myrp.edu.sg::d9f4c214-1743-4277-a3f6-b587b76e66c0" providerId="AD" clId="Web-{8B97640C-EA05-4458-81B4-4FFA8BDC4035}" dt="2023-05-18T09:27:30.014" v="271" actId="20577"/>
        <pc:sldMkLst>
          <pc:docMk/>
          <pc:sldMk cId="2867204648" sldId="282"/>
        </pc:sldMkLst>
        <pc:spChg chg="mod">
          <ac:chgData name="SEOW ZI QING" userId="S::21021230@myrp.edu.sg::d9f4c214-1743-4277-a3f6-b587b76e66c0" providerId="AD" clId="Web-{8B97640C-EA05-4458-81B4-4FFA8BDC4035}" dt="2023-05-18T09:27:30.014" v="271" actId="20577"/>
          <ac:spMkLst>
            <pc:docMk/>
            <pc:sldMk cId="2867204648" sldId="282"/>
            <ac:spMk id="2" creationId="{96C301FF-27B3-452B-C5B0-A9E5D022FD72}"/>
          </ac:spMkLst>
        </pc:spChg>
      </pc:sldChg>
      <pc:sldChg chg="modSp new">
        <pc:chgData name="SEOW ZI QING" userId="S::21021230@myrp.edu.sg::d9f4c214-1743-4277-a3f6-b587b76e66c0" providerId="AD" clId="Web-{8B97640C-EA05-4458-81B4-4FFA8BDC4035}" dt="2023-05-18T09:30:17.301" v="301" actId="20577"/>
        <pc:sldMkLst>
          <pc:docMk/>
          <pc:sldMk cId="3845191583" sldId="283"/>
        </pc:sldMkLst>
        <pc:spChg chg="mod">
          <ac:chgData name="SEOW ZI QING" userId="S::21021230@myrp.edu.sg::d9f4c214-1743-4277-a3f6-b587b76e66c0" providerId="AD" clId="Web-{8B97640C-EA05-4458-81B4-4FFA8BDC4035}" dt="2023-05-18T09:30:17.301" v="301" actId="20577"/>
          <ac:spMkLst>
            <pc:docMk/>
            <pc:sldMk cId="3845191583" sldId="283"/>
            <ac:spMk id="2" creationId="{E8579CAC-4857-E285-5B5B-874F662078A6}"/>
          </ac:spMkLst>
        </pc:spChg>
        <pc:spChg chg="mod">
          <ac:chgData name="SEOW ZI QING" userId="S::21021230@myrp.edu.sg::d9f4c214-1743-4277-a3f6-b587b76e66c0" providerId="AD" clId="Web-{8B97640C-EA05-4458-81B4-4FFA8BDC4035}" dt="2023-05-18T09:29:58.816" v="295" actId="20577"/>
          <ac:spMkLst>
            <pc:docMk/>
            <pc:sldMk cId="3845191583" sldId="283"/>
            <ac:spMk id="3" creationId="{B57ACCE1-6626-E1A3-6169-6F36C762EB16}"/>
          </ac:spMkLst>
        </pc:spChg>
      </pc:sldChg>
      <pc:sldChg chg="modSp">
        <pc:chgData name="SEOW ZI QING" userId="S::21021230@myrp.edu.sg::d9f4c214-1743-4277-a3f6-b587b76e66c0" providerId="AD" clId="Web-{8B97640C-EA05-4458-81B4-4FFA8BDC4035}" dt="2023-05-18T10:15:18.793" v="582"/>
        <pc:sldMkLst>
          <pc:docMk/>
          <pc:sldMk cId="3051834377" sldId="285"/>
        </pc:sldMkLst>
        <pc:graphicFrameChg chg="mod modGraphic">
          <ac:chgData name="SEOW ZI QING" userId="S::21021230@myrp.edu.sg::d9f4c214-1743-4277-a3f6-b587b76e66c0" providerId="AD" clId="Web-{8B97640C-EA05-4458-81B4-4FFA8BDC4035}" dt="2023-05-18T10:15:18.793" v="582"/>
          <ac:graphicFrameMkLst>
            <pc:docMk/>
            <pc:sldMk cId="3051834377" sldId="285"/>
            <ac:graphicFrameMk id="4" creationId="{D861BD3C-D106-CC6A-075B-79CA183E2252}"/>
          </ac:graphicFrameMkLst>
        </pc:graphicFrameChg>
      </pc:sldChg>
    </pc:docChg>
  </pc:docChgLst>
  <pc:docChgLst>
    <pc:chgData name="SEOW ZI QING" userId="S::21021230@myrp.edu.sg::d9f4c214-1743-4277-a3f6-b587b76e66c0" providerId="AD" clId="Web-{8E4B2B2E-5025-4D0F-8CDF-8ABA24711978}"/>
    <pc:docChg chg="modSld">
      <pc:chgData name="SEOW ZI QING" userId="S::21021230@myrp.edu.sg::d9f4c214-1743-4277-a3f6-b587b76e66c0" providerId="AD" clId="Web-{8E4B2B2E-5025-4D0F-8CDF-8ABA24711978}" dt="2023-06-08T11:56:44.057" v="185"/>
      <pc:docMkLst>
        <pc:docMk/>
      </pc:docMkLst>
      <pc:sldChg chg="modSp">
        <pc:chgData name="SEOW ZI QING" userId="S::21021230@myrp.edu.sg::d9f4c214-1743-4277-a3f6-b587b76e66c0" providerId="AD" clId="Web-{8E4B2B2E-5025-4D0F-8CDF-8ABA24711978}" dt="2023-06-08T11:56:44.057" v="185"/>
        <pc:sldMkLst>
          <pc:docMk/>
          <pc:sldMk cId="1391523334" sldId="303"/>
        </pc:sldMkLst>
        <pc:graphicFrameChg chg="mod modGraphic">
          <ac:chgData name="SEOW ZI QING" userId="S::21021230@myrp.edu.sg::d9f4c214-1743-4277-a3f6-b587b76e66c0" providerId="AD" clId="Web-{8E4B2B2E-5025-4D0F-8CDF-8ABA24711978}" dt="2023-06-08T11:56:44.057" v="185"/>
          <ac:graphicFrameMkLst>
            <pc:docMk/>
            <pc:sldMk cId="1391523334" sldId="303"/>
            <ac:graphicFrameMk id="4" creationId="{4447BEAD-27D1-F064-24FF-22C523CE36A1}"/>
          </ac:graphicFrameMkLst>
        </pc:graphicFrameChg>
      </pc:sldChg>
    </pc:docChg>
  </pc:docChgLst>
  <pc:docChgLst>
    <pc:chgData name="SEOW ZI QING" userId="S::21021230@myrp.edu.sg::d9f4c214-1743-4277-a3f6-b587b76e66c0" providerId="AD" clId="Web-{14E78002-5D97-478B-87D1-BE86725C0ADC}"/>
    <pc:docChg chg="addSld modSld">
      <pc:chgData name="SEOW ZI QING" userId="S::21021230@myrp.edu.sg::d9f4c214-1743-4277-a3f6-b587b76e66c0" providerId="AD" clId="Web-{14E78002-5D97-478B-87D1-BE86725C0ADC}" dt="2023-05-31T05:57:55.772" v="32" actId="20577"/>
      <pc:docMkLst>
        <pc:docMk/>
      </pc:docMkLst>
      <pc:sldChg chg="addSp delSp modSp new">
        <pc:chgData name="SEOW ZI QING" userId="S::21021230@myrp.edu.sg::d9f4c214-1743-4277-a3f6-b587b76e66c0" providerId="AD" clId="Web-{14E78002-5D97-478B-87D1-BE86725C0ADC}" dt="2023-05-31T05:57:28.630" v="22" actId="20577"/>
        <pc:sldMkLst>
          <pc:docMk/>
          <pc:sldMk cId="981209011" sldId="300"/>
        </pc:sldMkLst>
        <pc:spChg chg="mod">
          <ac:chgData name="SEOW ZI QING" userId="S::21021230@myrp.edu.sg::d9f4c214-1743-4277-a3f6-b587b76e66c0" providerId="AD" clId="Web-{14E78002-5D97-478B-87D1-BE86725C0ADC}" dt="2023-05-31T05:57:28.630" v="22" actId="20577"/>
          <ac:spMkLst>
            <pc:docMk/>
            <pc:sldMk cId="981209011" sldId="300"/>
            <ac:spMk id="2" creationId="{210EAAC0-0107-6455-A8D9-C57FD73C7557}"/>
          </ac:spMkLst>
        </pc:spChg>
        <pc:spChg chg="del">
          <ac:chgData name="SEOW ZI QING" userId="S::21021230@myrp.edu.sg::d9f4c214-1743-4277-a3f6-b587b76e66c0" providerId="AD" clId="Web-{14E78002-5D97-478B-87D1-BE86725C0ADC}" dt="2023-05-31T05:57:19.614" v="17"/>
          <ac:spMkLst>
            <pc:docMk/>
            <pc:sldMk cId="981209011" sldId="300"/>
            <ac:spMk id="3" creationId="{FB66C7DF-B768-2DC1-2508-0DD02170363A}"/>
          </ac:spMkLst>
        </pc:spChg>
        <pc:graphicFrameChg chg="add mod modGraphic">
          <ac:chgData name="SEOW ZI QING" userId="S::21021230@myrp.edu.sg::d9f4c214-1743-4277-a3f6-b587b76e66c0" providerId="AD" clId="Web-{14E78002-5D97-478B-87D1-BE86725C0ADC}" dt="2023-05-31T05:57:23.474" v="18" actId="1076"/>
          <ac:graphicFrameMkLst>
            <pc:docMk/>
            <pc:sldMk cId="981209011" sldId="300"/>
            <ac:graphicFrameMk id="5" creationId="{0EFE1D62-15A1-D4B7-4045-0F81C7195A53}"/>
          </ac:graphicFrameMkLst>
        </pc:graphicFrameChg>
      </pc:sldChg>
      <pc:sldChg chg="modSp add replId">
        <pc:chgData name="SEOW ZI QING" userId="S::21021230@myrp.edu.sg::d9f4c214-1743-4277-a3f6-b587b76e66c0" providerId="AD" clId="Web-{14E78002-5D97-478B-87D1-BE86725C0ADC}" dt="2023-05-31T05:57:38.208" v="25" actId="20577"/>
        <pc:sldMkLst>
          <pc:docMk/>
          <pc:sldMk cId="3519937844" sldId="302"/>
        </pc:sldMkLst>
        <pc:spChg chg="mod">
          <ac:chgData name="SEOW ZI QING" userId="S::21021230@myrp.edu.sg::d9f4c214-1743-4277-a3f6-b587b76e66c0" providerId="AD" clId="Web-{14E78002-5D97-478B-87D1-BE86725C0ADC}" dt="2023-05-31T05:57:38.208" v="25" actId="20577"/>
          <ac:spMkLst>
            <pc:docMk/>
            <pc:sldMk cId="3519937844" sldId="302"/>
            <ac:spMk id="2" creationId="{210EAAC0-0107-6455-A8D9-C57FD73C7557}"/>
          </ac:spMkLst>
        </pc:spChg>
      </pc:sldChg>
      <pc:sldChg chg="modSp add replId">
        <pc:chgData name="SEOW ZI QING" userId="S::21021230@myrp.edu.sg::d9f4c214-1743-4277-a3f6-b587b76e66c0" providerId="AD" clId="Web-{14E78002-5D97-478B-87D1-BE86725C0ADC}" dt="2023-05-31T05:57:47.756" v="28" actId="20577"/>
        <pc:sldMkLst>
          <pc:docMk/>
          <pc:sldMk cId="1391523334" sldId="303"/>
        </pc:sldMkLst>
        <pc:spChg chg="mod">
          <ac:chgData name="SEOW ZI QING" userId="S::21021230@myrp.edu.sg::d9f4c214-1743-4277-a3f6-b587b76e66c0" providerId="AD" clId="Web-{14E78002-5D97-478B-87D1-BE86725C0ADC}" dt="2023-05-31T05:57:47.756" v="28" actId="20577"/>
          <ac:spMkLst>
            <pc:docMk/>
            <pc:sldMk cId="1391523334" sldId="303"/>
            <ac:spMk id="2" creationId="{210EAAC0-0107-6455-A8D9-C57FD73C7557}"/>
          </ac:spMkLst>
        </pc:spChg>
      </pc:sldChg>
      <pc:sldChg chg="modSp add replId">
        <pc:chgData name="SEOW ZI QING" userId="S::21021230@myrp.edu.sg::d9f4c214-1743-4277-a3f6-b587b76e66c0" providerId="AD" clId="Web-{14E78002-5D97-478B-87D1-BE86725C0ADC}" dt="2023-05-31T05:57:55.772" v="32" actId="20577"/>
        <pc:sldMkLst>
          <pc:docMk/>
          <pc:sldMk cId="199760027" sldId="304"/>
        </pc:sldMkLst>
        <pc:spChg chg="mod">
          <ac:chgData name="SEOW ZI QING" userId="S::21021230@myrp.edu.sg::d9f4c214-1743-4277-a3f6-b587b76e66c0" providerId="AD" clId="Web-{14E78002-5D97-478B-87D1-BE86725C0ADC}" dt="2023-05-31T05:57:55.772" v="32" actId="20577"/>
          <ac:spMkLst>
            <pc:docMk/>
            <pc:sldMk cId="199760027" sldId="304"/>
            <ac:spMk id="2" creationId="{210EAAC0-0107-6455-A8D9-C57FD73C7557}"/>
          </ac:spMkLst>
        </pc:spChg>
      </pc:sldChg>
    </pc:docChg>
  </pc:docChgLst>
  <pc:docChgLst>
    <pc:chgData name="ANG YI NING, CHERMIN" userId="S::21012470@myrp.edu.sg::be6e2bb3-4937-4abd-9636-e0842efd3eb1" providerId="AD" clId="Web-{26AFB91C-281C-403F-B88B-6E5D6D5D9CF5}"/>
    <pc:docChg chg="addSld modSld sldOrd">
      <pc:chgData name="ANG YI NING, CHERMIN" userId="S::21012470@myrp.edu.sg::be6e2bb3-4937-4abd-9636-e0842efd3eb1" providerId="AD" clId="Web-{26AFB91C-281C-403F-B88B-6E5D6D5D9CF5}" dt="2023-08-06T10:51:47.883" v="223"/>
      <pc:docMkLst>
        <pc:docMk/>
      </pc:docMkLst>
      <pc:sldChg chg="modSp">
        <pc:chgData name="ANG YI NING, CHERMIN" userId="S::21012470@myrp.edu.sg::be6e2bb3-4937-4abd-9636-e0842efd3eb1" providerId="AD" clId="Web-{26AFB91C-281C-403F-B88B-6E5D6D5D9CF5}" dt="2023-08-06T10:33:45.464" v="43" actId="14100"/>
        <pc:sldMkLst>
          <pc:docMk/>
          <pc:sldMk cId="2275392733" sldId="280"/>
        </pc:sldMkLst>
        <pc:spChg chg="mod">
          <ac:chgData name="ANG YI NING, CHERMIN" userId="S::21012470@myrp.edu.sg::be6e2bb3-4937-4abd-9636-e0842efd3eb1" providerId="AD" clId="Web-{26AFB91C-281C-403F-B88B-6E5D6D5D9CF5}" dt="2023-08-06T10:33:45.464" v="43" actId="14100"/>
          <ac:spMkLst>
            <pc:docMk/>
            <pc:sldMk cId="2275392733" sldId="280"/>
            <ac:spMk id="2" creationId="{F1542EA0-8D36-2E5D-C348-E0A0E7D0C307}"/>
          </ac:spMkLst>
        </pc:spChg>
      </pc:sldChg>
      <pc:sldChg chg="modSp">
        <pc:chgData name="ANG YI NING, CHERMIN" userId="S::21012470@myrp.edu.sg::be6e2bb3-4937-4abd-9636-e0842efd3eb1" providerId="AD" clId="Web-{26AFB91C-281C-403F-B88B-6E5D6D5D9CF5}" dt="2023-08-06T10:40:12.631" v="66" actId="14100"/>
        <pc:sldMkLst>
          <pc:docMk/>
          <pc:sldMk cId="3845191583" sldId="283"/>
        </pc:sldMkLst>
        <pc:spChg chg="mod">
          <ac:chgData name="ANG YI NING, CHERMIN" userId="S::21012470@myrp.edu.sg::be6e2bb3-4937-4abd-9636-e0842efd3eb1" providerId="AD" clId="Web-{26AFB91C-281C-403F-B88B-6E5D6D5D9CF5}" dt="2023-08-06T10:40:12.631" v="66" actId="14100"/>
          <ac:spMkLst>
            <pc:docMk/>
            <pc:sldMk cId="3845191583" sldId="283"/>
            <ac:spMk id="3" creationId="{B57ACCE1-6626-E1A3-6169-6F36C762EB16}"/>
          </ac:spMkLst>
        </pc:spChg>
      </pc:sldChg>
      <pc:sldChg chg="modSp">
        <pc:chgData name="ANG YI NING, CHERMIN" userId="S::21012470@myrp.edu.sg::be6e2bb3-4937-4abd-9636-e0842efd3eb1" providerId="AD" clId="Web-{26AFB91C-281C-403F-B88B-6E5D6D5D9CF5}" dt="2023-08-06T10:39:58.255" v="64" actId="20577"/>
        <pc:sldMkLst>
          <pc:docMk/>
          <pc:sldMk cId="1916033574" sldId="286"/>
        </pc:sldMkLst>
        <pc:spChg chg="mod">
          <ac:chgData name="ANG YI NING, CHERMIN" userId="S::21012470@myrp.edu.sg::be6e2bb3-4937-4abd-9636-e0842efd3eb1" providerId="AD" clId="Web-{26AFB91C-281C-403F-B88B-6E5D6D5D9CF5}" dt="2023-08-06T10:39:58.255" v="64" actId="20577"/>
          <ac:spMkLst>
            <pc:docMk/>
            <pc:sldMk cId="1916033574" sldId="286"/>
            <ac:spMk id="3" creationId="{BE75E95B-074F-5D55-5795-DFFE53538716}"/>
          </ac:spMkLst>
        </pc:spChg>
      </pc:sldChg>
      <pc:sldChg chg="modSp">
        <pc:chgData name="ANG YI NING, CHERMIN" userId="S::21012470@myrp.edu.sg::be6e2bb3-4937-4abd-9636-e0842efd3eb1" providerId="AD" clId="Web-{26AFB91C-281C-403F-B88B-6E5D6D5D9CF5}" dt="2023-08-06T10:39:21.723" v="61" actId="1076"/>
        <pc:sldMkLst>
          <pc:docMk/>
          <pc:sldMk cId="661792277" sldId="293"/>
        </pc:sldMkLst>
        <pc:spChg chg="mod">
          <ac:chgData name="ANG YI NING, CHERMIN" userId="S::21012470@myrp.edu.sg::be6e2bb3-4937-4abd-9636-e0842efd3eb1" providerId="AD" clId="Web-{26AFB91C-281C-403F-B88B-6E5D6D5D9CF5}" dt="2023-08-06T10:39:21.723" v="61" actId="1076"/>
          <ac:spMkLst>
            <pc:docMk/>
            <pc:sldMk cId="661792277" sldId="293"/>
            <ac:spMk id="3" creationId="{39D0F566-96FC-E6E3-9DC3-E2E72594E1A3}"/>
          </ac:spMkLst>
        </pc:spChg>
      </pc:sldChg>
      <pc:sldChg chg="modSp">
        <pc:chgData name="ANG YI NING, CHERMIN" userId="S::21012470@myrp.edu.sg::be6e2bb3-4937-4abd-9636-e0842efd3eb1" providerId="AD" clId="Web-{26AFB91C-281C-403F-B88B-6E5D6D5D9CF5}" dt="2023-08-06T10:51:47.883" v="223"/>
        <pc:sldMkLst>
          <pc:docMk/>
          <pc:sldMk cId="981209011" sldId="300"/>
        </pc:sldMkLst>
        <pc:graphicFrameChg chg="mod modGraphic">
          <ac:chgData name="ANG YI NING, CHERMIN" userId="S::21012470@myrp.edu.sg::be6e2bb3-4937-4abd-9636-e0842efd3eb1" providerId="AD" clId="Web-{26AFB91C-281C-403F-B88B-6E5D6D5D9CF5}" dt="2023-08-06T10:51:47.883" v="223"/>
          <ac:graphicFrameMkLst>
            <pc:docMk/>
            <pc:sldMk cId="981209011" sldId="300"/>
            <ac:graphicFrameMk id="5" creationId="{0EFE1D62-15A1-D4B7-4045-0F81C7195A53}"/>
          </ac:graphicFrameMkLst>
        </pc:graphicFrameChg>
      </pc:sldChg>
      <pc:sldChg chg="modSp">
        <pc:chgData name="ANG YI NING, CHERMIN" userId="S::21012470@myrp.edu.sg::be6e2bb3-4937-4abd-9636-e0842efd3eb1" providerId="AD" clId="Web-{26AFB91C-281C-403F-B88B-6E5D6D5D9CF5}" dt="2023-08-06T10:46:42.297" v="183" actId="1076"/>
        <pc:sldMkLst>
          <pc:docMk/>
          <pc:sldMk cId="3519937844" sldId="302"/>
        </pc:sldMkLst>
        <pc:graphicFrameChg chg="mod modGraphic">
          <ac:chgData name="ANG YI NING, CHERMIN" userId="S::21012470@myrp.edu.sg::be6e2bb3-4937-4abd-9636-e0842efd3eb1" providerId="AD" clId="Web-{26AFB91C-281C-403F-B88B-6E5D6D5D9CF5}" dt="2023-08-06T10:46:42.297" v="183" actId="1076"/>
          <ac:graphicFrameMkLst>
            <pc:docMk/>
            <pc:sldMk cId="3519937844" sldId="302"/>
            <ac:graphicFrameMk id="4" creationId="{74F7056F-67FF-07FE-DC0F-6D17346856B9}"/>
          </ac:graphicFrameMkLst>
        </pc:graphicFrameChg>
      </pc:sldChg>
      <pc:sldChg chg="modSp">
        <pc:chgData name="ANG YI NING, CHERMIN" userId="S::21012470@myrp.edu.sg::be6e2bb3-4937-4abd-9636-e0842efd3eb1" providerId="AD" clId="Web-{26AFB91C-281C-403F-B88B-6E5D6D5D9CF5}" dt="2023-08-06T10:46:15.250" v="179" actId="1076"/>
        <pc:sldMkLst>
          <pc:docMk/>
          <pc:sldMk cId="1391523334" sldId="303"/>
        </pc:sldMkLst>
        <pc:graphicFrameChg chg="mod modGraphic">
          <ac:chgData name="ANG YI NING, CHERMIN" userId="S::21012470@myrp.edu.sg::be6e2bb3-4937-4abd-9636-e0842efd3eb1" providerId="AD" clId="Web-{26AFB91C-281C-403F-B88B-6E5D6D5D9CF5}" dt="2023-08-06T10:46:15.250" v="179" actId="1076"/>
          <ac:graphicFrameMkLst>
            <pc:docMk/>
            <pc:sldMk cId="1391523334" sldId="303"/>
            <ac:graphicFrameMk id="4" creationId="{4447BEAD-27D1-F064-24FF-22C523CE36A1}"/>
          </ac:graphicFrameMkLst>
        </pc:graphicFrameChg>
      </pc:sldChg>
      <pc:sldChg chg="modSp">
        <pc:chgData name="ANG YI NING, CHERMIN" userId="S::21012470@myrp.edu.sg::be6e2bb3-4937-4abd-9636-e0842efd3eb1" providerId="AD" clId="Web-{26AFB91C-281C-403F-B88B-6E5D6D5D9CF5}" dt="2023-08-06T10:47:26.127" v="189" actId="1076"/>
        <pc:sldMkLst>
          <pc:docMk/>
          <pc:sldMk cId="199760027" sldId="304"/>
        </pc:sldMkLst>
        <pc:graphicFrameChg chg="mod modGraphic">
          <ac:chgData name="ANG YI NING, CHERMIN" userId="S::21012470@myrp.edu.sg::be6e2bb3-4937-4abd-9636-e0842efd3eb1" providerId="AD" clId="Web-{26AFB91C-281C-403F-B88B-6E5D6D5D9CF5}" dt="2023-08-06T10:47:26.127" v="189" actId="1076"/>
          <ac:graphicFrameMkLst>
            <pc:docMk/>
            <pc:sldMk cId="199760027" sldId="304"/>
            <ac:graphicFrameMk id="4" creationId="{2EBCC12B-F910-A9C6-61AE-B5A69508D6E2}"/>
          </ac:graphicFrameMkLst>
        </pc:graphicFrameChg>
      </pc:sldChg>
      <pc:sldChg chg="addSp delSp modSp">
        <pc:chgData name="ANG YI NING, CHERMIN" userId="S::21012470@myrp.edu.sg::be6e2bb3-4937-4abd-9636-e0842efd3eb1" providerId="AD" clId="Web-{26AFB91C-281C-403F-B88B-6E5D6D5D9CF5}" dt="2023-08-06T10:25:21.983" v="24" actId="1076"/>
        <pc:sldMkLst>
          <pc:docMk/>
          <pc:sldMk cId="205786201" sldId="306"/>
        </pc:sldMkLst>
        <pc:picChg chg="add mod">
          <ac:chgData name="ANG YI NING, CHERMIN" userId="S::21012470@myrp.edu.sg::be6e2bb3-4937-4abd-9636-e0842efd3eb1" providerId="AD" clId="Web-{26AFB91C-281C-403F-B88B-6E5D6D5D9CF5}" dt="2023-08-06T10:25:21.983" v="24" actId="1076"/>
          <ac:picMkLst>
            <pc:docMk/>
            <pc:sldMk cId="205786201" sldId="306"/>
            <ac:picMk id="3" creationId="{4B52397F-DD7A-6145-0D6D-7FADDE398916}"/>
          </ac:picMkLst>
        </pc:picChg>
        <pc:picChg chg="add mod">
          <ac:chgData name="ANG YI NING, CHERMIN" userId="S::21012470@myrp.edu.sg::be6e2bb3-4937-4abd-9636-e0842efd3eb1" providerId="AD" clId="Web-{26AFB91C-281C-403F-B88B-6E5D6D5D9CF5}" dt="2023-08-06T10:25:21.842" v="22" actId="1076"/>
          <ac:picMkLst>
            <pc:docMk/>
            <pc:sldMk cId="205786201" sldId="306"/>
            <ac:picMk id="4" creationId="{CF0D661A-0BF8-A6A6-6CEA-CD97E4126962}"/>
          </ac:picMkLst>
        </pc:picChg>
        <pc:picChg chg="del">
          <ac:chgData name="ANG YI NING, CHERMIN" userId="S::21012470@myrp.edu.sg::be6e2bb3-4937-4abd-9636-e0842efd3eb1" providerId="AD" clId="Web-{26AFB91C-281C-403F-B88B-6E5D6D5D9CF5}" dt="2023-08-06T10:22:31.728" v="0"/>
          <ac:picMkLst>
            <pc:docMk/>
            <pc:sldMk cId="205786201" sldId="306"/>
            <ac:picMk id="5" creationId="{BB2DAFAE-9A98-CED7-A457-273FF3FB122F}"/>
          </ac:picMkLst>
        </pc:picChg>
        <pc:picChg chg="del">
          <ac:chgData name="ANG YI NING, CHERMIN" userId="S::21012470@myrp.edu.sg::be6e2bb3-4937-4abd-9636-e0842efd3eb1" providerId="AD" clId="Web-{26AFB91C-281C-403F-B88B-6E5D6D5D9CF5}" dt="2023-08-06T10:22:43.010" v="3"/>
          <ac:picMkLst>
            <pc:docMk/>
            <pc:sldMk cId="205786201" sldId="306"/>
            <ac:picMk id="6" creationId="{CBB20A40-1FF3-C63A-4D1A-5424950D96E5}"/>
          </ac:picMkLst>
        </pc:picChg>
        <pc:picChg chg="add mod">
          <ac:chgData name="ANG YI NING, CHERMIN" userId="S::21012470@myrp.edu.sg::be6e2bb3-4937-4abd-9636-e0842efd3eb1" providerId="AD" clId="Web-{26AFB91C-281C-403F-B88B-6E5D6D5D9CF5}" dt="2023-08-06T10:25:21.904" v="23" actId="1076"/>
          <ac:picMkLst>
            <pc:docMk/>
            <pc:sldMk cId="205786201" sldId="306"/>
            <ac:picMk id="7" creationId="{58A83640-2854-8B35-7A9D-CE9FE0901095}"/>
          </ac:picMkLst>
        </pc:picChg>
      </pc:sldChg>
      <pc:sldChg chg="modSp new">
        <pc:chgData name="ANG YI NING, CHERMIN" userId="S::21012470@myrp.edu.sg::be6e2bb3-4937-4abd-9636-e0842efd3eb1" providerId="AD" clId="Web-{26AFB91C-281C-403F-B88B-6E5D6D5D9CF5}" dt="2023-08-06T10:40:18.709" v="69" actId="20577"/>
        <pc:sldMkLst>
          <pc:docMk/>
          <pc:sldMk cId="3099897097" sldId="308"/>
        </pc:sldMkLst>
        <pc:spChg chg="mod">
          <ac:chgData name="ANG YI NING, CHERMIN" userId="S::21012470@myrp.edu.sg::be6e2bb3-4937-4abd-9636-e0842efd3eb1" providerId="AD" clId="Web-{26AFB91C-281C-403F-B88B-6E5D6D5D9CF5}" dt="2023-08-06T10:32:12.071" v="42" actId="20577"/>
          <ac:spMkLst>
            <pc:docMk/>
            <pc:sldMk cId="3099897097" sldId="308"/>
            <ac:spMk id="2" creationId="{7D677DFF-39A5-236B-0E14-2D9B16F13047}"/>
          </ac:spMkLst>
        </pc:spChg>
        <pc:spChg chg="mod">
          <ac:chgData name="ANG YI NING, CHERMIN" userId="S::21012470@myrp.edu.sg::be6e2bb3-4937-4abd-9636-e0842efd3eb1" providerId="AD" clId="Web-{26AFB91C-281C-403F-B88B-6E5D6D5D9CF5}" dt="2023-08-06T10:40:18.709" v="69" actId="20577"/>
          <ac:spMkLst>
            <pc:docMk/>
            <pc:sldMk cId="3099897097" sldId="308"/>
            <ac:spMk id="3" creationId="{F8DDE80C-D47A-BA01-B2E3-28462A507566}"/>
          </ac:spMkLst>
        </pc:spChg>
      </pc:sldChg>
      <pc:sldChg chg="addSp delSp modSp new ord">
        <pc:chgData name="ANG YI NING, CHERMIN" userId="S::21012470@myrp.edu.sg::be6e2bb3-4937-4abd-9636-e0842efd3eb1" providerId="AD" clId="Web-{26AFB91C-281C-403F-B88B-6E5D6D5D9CF5}" dt="2023-08-06T10:37:07.173" v="58" actId="1076"/>
        <pc:sldMkLst>
          <pc:docMk/>
          <pc:sldMk cId="1430165133" sldId="310"/>
        </pc:sldMkLst>
        <pc:spChg chg="mod">
          <ac:chgData name="ANG YI NING, CHERMIN" userId="S::21012470@myrp.edu.sg::be6e2bb3-4937-4abd-9636-e0842efd3eb1" providerId="AD" clId="Web-{26AFB91C-281C-403F-B88B-6E5D6D5D9CF5}" dt="2023-08-06T10:35:06.779" v="48" actId="20577"/>
          <ac:spMkLst>
            <pc:docMk/>
            <pc:sldMk cId="1430165133" sldId="310"/>
            <ac:spMk id="2" creationId="{A4407309-4FF0-E2F9-5660-5564F3447B33}"/>
          </ac:spMkLst>
        </pc:spChg>
        <pc:spChg chg="del mod">
          <ac:chgData name="ANG YI NING, CHERMIN" userId="S::21012470@myrp.edu.sg::be6e2bb3-4937-4abd-9636-e0842efd3eb1" providerId="AD" clId="Web-{26AFB91C-281C-403F-B88B-6E5D6D5D9CF5}" dt="2023-08-06T10:37:00.235" v="56"/>
          <ac:spMkLst>
            <pc:docMk/>
            <pc:sldMk cId="1430165133" sldId="310"/>
            <ac:spMk id="3" creationId="{40BB4576-2FB3-8143-4859-909B497F9992}"/>
          </ac:spMkLst>
        </pc:spChg>
        <pc:picChg chg="add mod">
          <ac:chgData name="ANG YI NING, CHERMIN" userId="S::21012470@myrp.edu.sg::be6e2bb3-4937-4abd-9636-e0842efd3eb1" providerId="AD" clId="Web-{26AFB91C-281C-403F-B88B-6E5D6D5D9CF5}" dt="2023-08-06T10:37:07.173" v="58" actId="1076"/>
          <ac:picMkLst>
            <pc:docMk/>
            <pc:sldMk cId="1430165133" sldId="310"/>
            <ac:picMk id="4" creationId="{0E94398A-07C9-939D-5886-FAA441603B93}"/>
          </ac:picMkLst>
        </pc:picChg>
      </pc:sldChg>
      <pc:sldChg chg="addSp">
        <pc:chgData name="ANG YI NING, CHERMIN" userId="S::21012470@myrp.edu.sg::be6e2bb3-4937-4abd-9636-e0842efd3eb1" providerId="AD" clId="Web-{26AFB91C-281C-403F-B88B-6E5D6D5D9CF5}" dt="2023-08-06T10:36:21.922" v="51"/>
        <pc:sldMkLst>
          <pc:docMk/>
          <pc:sldMk cId="2874344417" sldId="312"/>
        </pc:sldMkLst>
        <pc:picChg chg="add">
          <ac:chgData name="ANG YI NING, CHERMIN" userId="S::21012470@myrp.edu.sg::be6e2bb3-4937-4abd-9636-e0842efd3eb1" providerId="AD" clId="Web-{26AFB91C-281C-403F-B88B-6E5D6D5D9CF5}" dt="2023-08-06T10:36:21.922" v="51"/>
          <ac:picMkLst>
            <pc:docMk/>
            <pc:sldMk cId="2874344417" sldId="312"/>
            <ac:picMk id="4" creationId="{7E63A29A-2997-E11D-51EE-941CB3483045}"/>
          </ac:picMkLst>
        </pc:picChg>
      </pc:sldChg>
    </pc:docChg>
  </pc:docChgLst>
  <pc:docChgLst>
    <pc:chgData name="ANG YI NING, CHERMIN" userId="S::21012470@myrp.edu.sg::be6e2bb3-4937-4abd-9636-e0842efd3eb1" providerId="AD" clId="Web-{C460965B-AA61-45E6-AB73-13F1471DD8D1}"/>
    <pc:docChg chg="modSld sldOrd">
      <pc:chgData name="ANG YI NING, CHERMIN" userId="S::21012470@myrp.edu.sg::be6e2bb3-4937-4abd-9636-e0842efd3eb1" providerId="AD" clId="Web-{C460965B-AA61-45E6-AB73-13F1471DD8D1}" dt="2023-08-06T11:39:28.480" v="29" actId="14100"/>
      <pc:docMkLst>
        <pc:docMk/>
      </pc:docMkLst>
      <pc:sldChg chg="modSp ord">
        <pc:chgData name="ANG YI NING, CHERMIN" userId="S::21012470@myrp.edu.sg::be6e2bb3-4937-4abd-9636-e0842efd3eb1" providerId="AD" clId="Web-{C460965B-AA61-45E6-AB73-13F1471DD8D1}" dt="2023-08-06T11:38:55.119" v="23"/>
        <pc:sldMkLst>
          <pc:docMk/>
          <pc:sldMk cId="3579476871" sldId="268"/>
        </pc:sldMkLst>
        <pc:spChg chg="mod">
          <ac:chgData name="ANG YI NING, CHERMIN" userId="S::21012470@myrp.edu.sg::be6e2bb3-4937-4abd-9636-e0842efd3eb1" providerId="AD" clId="Web-{C460965B-AA61-45E6-AB73-13F1471DD8D1}" dt="2023-08-06T11:35:54.534" v="15" actId="20577"/>
          <ac:spMkLst>
            <pc:docMk/>
            <pc:sldMk cId="3579476871" sldId="268"/>
            <ac:spMk id="6" creationId="{A0D2D3BA-AA7F-0C19-C5E5-B4238679F75F}"/>
          </ac:spMkLst>
        </pc:spChg>
      </pc:sldChg>
      <pc:sldChg chg="modSp">
        <pc:chgData name="ANG YI NING, CHERMIN" userId="S::21012470@myrp.edu.sg::be6e2bb3-4937-4abd-9636-e0842efd3eb1" providerId="AD" clId="Web-{C460965B-AA61-45E6-AB73-13F1471DD8D1}" dt="2023-08-06T11:39:28.480" v="29" actId="14100"/>
        <pc:sldMkLst>
          <pc:docMk/>
          <pc:sldMk cId="1104576329" sldId="312"/>
        </pc:sldMkLst>
        <pc:spChg chg="mod">
          <ac:chgData name="ANG YI NING, CHERMIN" userId="S::21012470@myrp.edu.sg::be6e2bb3-4937-4abd-9636-e0842efd3eb1" providerId="AD" clId="Web-{C460965B-AA61-45E6-AB73-13F1471DD8D1}" dt="2023-08-06T11:39:28.480" v="29" actId="14100"/>
          <ac:spMkLst>
            <pc:docMk/>
            <pc:sldMk cId="1104576329" sldId="312"/>
            <ac:spMk id="3" creationId="{B1C2BE4B-42B3-A4F0-82CD-817EE3E8338E}"/>
          </ac:spMkLst>
        </pc:spChg>
      </pc:sldChg>
      <pc:sldChg chg="modSp">
        <pc:chgData name="ANG YI NING, CHERMIN" userId="S::21012470@myrp.edu.sg::be6e2bb3-4937-4abd-9636-e0842efd3eb1" providerId="AD" clId="Web-{C460965B-AA61-45E6-AB73-13F1471DD8D1}" dt="2023-08-06T11:38:44.775" v="22" actId="20577"/>
        <pc:sldMkLst>
          <pc:docMk/>
          <pc:sldMk cId="2658394027" sldId="313"/>
        </pc:sldMkLst>
        <pc:spChg chg="mod">
          <ac:chgData name="ANG YI NING, CHERMIN" userId="S::21012470@myrp.edu.sg::be6e2bb3-4937-4abd-9636-e0842efd3eb1" providerId="AD" clId="Web-{C460965B-AA61-45E6-AB73-13F1471DD8D1}" dt="2023-08-06T11:38:44.775" v="22" actId="20577"/>
          <ac:spMkLst>
            <pc:docMk/>
            <pc:sldMk cId="2658394027" sldId="313"/>
            <ac:spMk id="3" creationId="{121FB9F4-C98A-8B66-CE1B-E10D9E3BF9A3}"/>
          </ac:spMkLst>
        </pc:spChg>
      </pc:sldChg>
    </pc:docChg>
  </pc:docChgLst>
  <pc:docChgLst>
    <pc:chgData name="ANG YI NING, CHERMIN" userId="S::21012470@myrp.edu.sg::be6e2bb3-4937-4abd-9636-e0842efd3eb1" providerId="AD" clId="Web-{7B5E5CD9-0FA1-43E2-8889-694CD816346C}"/>
    <pc:docChg chg="modSld">
      <pc:chgData name="ANG YI NING, CHERMIN" userId="S::21012470@myrp.edu.sg::be6e2bb3-4937-4abd-9636-e0842efd3eb1" providerId="AD" clId="Web-{7B5E5CD9-0FA1-43E2-8889-694CD816346C}" dt="2023-06-30T02:31:19.768" v="61"/>
      <pc:docMkLst>
        <pc:docMk/>
      </pc:docMkLst>
      <pc:sldChg chg="modSp">
        <pc:chgData name="ANG YI NING, CHERMIN" userId="S::21012470@myrp.edu.sg::be6e2bb3-4937-4abd-9636-e0842efd3eb1" providerId="AD" clId="Web-{7B5E5CD9-0FA1-43E2-8889-694CD816346C}" dt="2023-06-30T02:13:54.111" v="33"/>
        <pc:sldMkLst>
          <pc:docMk/>
          <pc:sldMk cId="981209011" sldId="300"/>
        </pc:sldMkLst>
        <pc:graphicFrameChg chg="mod modGraphic">
          <ac:chgData name="ANG YI NING, CHERMIN" userId="S::21012470@myrp.edu.sg::be6e2bb3-4937-4abd-9636-e0842efd3eb1" providerId="AD" clId="Web-{7B5E5CD9-0FA1-43E2-8889-694CD816346C}" dt="2023-06-30T02:13:54.111" v="33"/>
          <ac:graphicFrameMkLst>
            <pc:docMk/>
            <pc:sldMk cId="981209011" sldId="300"/>
            <ac:graphicFrameMk id="5" creationId="{0EFE1D62-15A1-D4B7-4045-0F81C7195A53}"/>
          </ac:graphicFrameMkLst>
        </pc:graphicFrameChg>
      </pc:sldChg>
      <pc:sldChg chg="modSp">
        <pc:chgData name="ANG YI NING, CHERMIN" userId="S::21012470@myrp.edu.sg::be6e2bb3-4937-4abd-9636-e0842efd3eb1" providerId="AD" clId="Web-{7B5E5CD9-0FA1-43E2-8889-694CD816346C}" dt="2023-06-30T02:13:57.127" v="37"/>
        <pc:sldMkLst>
          <pc:docMk/>
          <pc:sldMk cId="3519937844" sldId="302"/>
        </pc:sldMkLst>
        <pc:graphicFrameChg chg="mod modGraphic">
          <ac:chgData name="ANG YI NING, CHERMIN" userId="S::21012470@myrp.edu.sg::be6e2bb3-4937-4abd-9636-e0842efd3eb1" providerId="AD" clId="Web-{7B5E5CD9-0FA1-43E2-8889-694CD816346C}" dt="2023-06-30T02:13:57.127" v="37"/>
          <ac:graphicFrameMkLst>
            <pc:docMk/>
            <pc:sldMk cId="3519937844" sldId="302"/>
            <ac:graphicFrameMk id="4" creationId="{74F7056F-67FF-07FE-DC0F-6D17346856B9}"/>
          </ac:graphicFrameMkLst>
        </pc:graphicFrameChg>
      </pc:sldChg>
      <pc:sldChg chg="modSp">
        <pc:chgData name="ANG YI NING, CHERMIN" userId="S::21012470@myrp.edu.sg::be6e2bb3-4937-4abd-9636-e0842efd3eb1" providerId="AD" clId="Web-{7B5E5CD9-0FA1-43E2-8889-694CD816346C}" dt="2023-06-30T02:14:07.752" v="41"/>
        <pc:sldMkLst>
          <pc:docMk/>
          <pc:sldMk cId="1391523334" sldId="303"/>
        </pc:sldMkLst>
        <pc:graphicFrameChg chg="mod modGraphic">
          <ac:chgData name="ANG YI NING, CHERMIN" userId="S::21012470@myrp.edu.sg::be6e2bb3-4937-4abd-9636-e0842efd3eb1" providerId="AD" clId="Web-{7B5E5CD9-0FA1-43E2-8889-694CD816346C}" dt="2023-06-30T02:14:07.752" v="41"/>
          <ac:graphicFrameMkLst>
            <pc:docMk/>
            <pc:sldMk cId="1391523334" sldId="303"/>
            <ac:graphicFrameMk id="4" creationId="{4447BEAD-27D1-F064-24FF-22C523CE36A1}"/>
          </ac:graphicFrameMkLst>
        </pc:graphicFrameChg>
      </pc:sldChg>
      <pc:sldChg chg="modSp">
        <pc:chgData name="ANG YI NING, CHERMIN" userId="S::21012470@myrp.edu.sg::be6e2bb3-4937-4abd-9636-e0842efd3eb1" providerId="AD" clId="Web-{7B5E5CD9-0FA1-43E2-8889-694CD816346C}" dt="2023-06-30T02:31:19.768" v="61"/>
        <pc:sldMkLst>
          <pc:docMk/>
          <pc:sldMk cId="199760027" sldId="304"/>
        </pc:sldMkLst>
        <pc:graphicFrameChg chg="mod modGraphic">
          <ac:chgData name="ANG YI NING, CHERMIN" userId="S::21012470@myrp.edu.sg::be6e2bb3-4937-4abd-9636-e0842efd3eb1" providerId="AD" clId="Web-{7B5E5CD9-0FA1-43E2-8889-694CD816346C}" dt="2023-06-30T02:31:19.768" v="61"/>
          <ac:graphicFrameMkLst>
            <pc:docMk/>
            <pc:sldMk cId="199760027" sldId="304"/>
            <ac:graphicFrameMk id="4" creationId="{2EBCC12B-F910-A9C6-61AE-B5A69508D6E2}"/>
          </ac:graphicFrameMkLst>
        </pc:graphicFrameChg>
      </pc:sldChg>
    </pc:docChg>
  </pc:docChgLst>
  <pc:docChgLst>
    <pc:chgData name="ANG YI NING, CHERMIN" userId="S::21012470@myrp.edu.sg::be6e2bb3-4937-4abd-9636-e0842efd3eb1" providerId="AD" clId="Web-{31E7C0CC-A940-4B29-AF4E-823F7D4D3D9E}"/>
    <pc:docChg chg="addSld modSld sldOrd">
      <pc:chgData name="ANG YI NING, CHERMIN" userId="S::21012470@myrp.edu.sg::be6e2bb3-4937-4abd-9636-e0842efd3eb1" providerId="AD" clId="Web-{31E7C0CC-A940-4B29-AF4E-823F7D4D3D9E}" dt="2023-05-17T05:42:38.681" v="28" actId="20577"/>
      <pc:docMkLst>
        <pc:docMk/>
      </pc:docMkLst>
      <pc:sldChg chg="addSp delSp modSp">
        <pc:chgData name="ANG YI NING, CHERMIN" userId="S::21012470@myrp.edu.sg::be6e2bb3-4937-4abd-9636-e0842efd3eb1" providerId="AD" clId="Web-{31E7C0CC-A940-4B29-AF4E-823F7D4D3D9E}" dt="2023-05-17T05:42:19.477" v="19" actId="20577"/>
        <pc:sldMkLst>
          <pc:docMk/>
          <pc:sldMk cId="0" sldId="258"/>
        </pc:sldMkLst>
        <pc:spChg chg="add del mod">
          <ac:chgData name="ANG YI NING, CHERMIN" userId="S::21012470@myrp.edu.sg::be6e2bb3-4937-4abd-9636-e0842efd3eb1" providerId="AD" clId="Web-{31E7C0CC-A940-4B29-AF4E-823F7D4D3D9E}" dt="2023-05-17T05:42:15.852" v="13"/>
          <ac:spMkLst>
            <pc:docMk/>
            <pc:sldMk cId="0" sldId="258"/>
            <ac:spMk id="3" creationId="{092BFBAA-5DB1-ECC4-EBE7-4D457BCD2DD1}"/>
          </ac:spMkLst>
        </pc:spChg>
        <pc:spChg chg="add del mod">
          <ac:chgData name="ANG YI NING, CHERMIN" userId="S::21012470@myrp.edu.sg::be6e2bb3-4937-4abd-9636-e0842efd3eb1" providerId="AD" clId="Web-{31E7C0CC-A940-4B29-AF4E-823F7D4D3D9E}" dt="2023-05-17T05:42:11.008" v="11"/>
          <ac:spMkLst>
            <pc:docMk/>
            <pc:sldMk cId="0" sldId="258"/>
            <ac:spMk id="5" creationId="{814F9D74-25EF-887D-255C-A342C786F5D5}"/>
          </ac:spMkLst>
        </pc:spChg>
        <pc:spChg chg="mod">
          <ac:chgData name="ANG YI NING, CHERMIN" userId="S::21012470@myrp.edu.sg::be6e2bb3-4937-4abd-9636-e0842efd3eb1" providerId="AD" clId="Web-{31E7C0CC-A940-4B29-AF4E-823F7D4D3D9E}" dt="2023-05-17T05:42:19.477" v="19" actId="20577"/>
          <ac:spMkLst>
            <pc:docMk/>
            <pc:sldMk cId="0" sldId="258"/>
            <ac:spMk id="13795" creationId="{00000000-0000-0000-0000-000000000000}"/>
          </ac:spMkLst>
        </pc:spChg>
        <pc:spChg chg="add del mod">
          <ac:chgData name="ANG YI NING, CHERMIN" userId="S::21012470@myrp.edu.sg::be6e2bb3-4937-4abd-9636-e0842efd3eb1" providerId="AD" clId="Web-{31E7C0CC-A940-4B29-AF4E-823F7D4D3D9E}" dt="2023-05-17T05:42:13.649" v="12" actId="14100"/>
          <ac:spMkLst>
            <pc:docMk/>
            <pc:sldMk cId="0" sldId="258"/>
            <ac:spMk id="13796" creationId="{00000000-0000-0000-0000-000000000000}"/>
          </ac:spMkLst>
        </pc:spChg>
        <pc:spChg chg="add del mod">
          <ac:chgData name="ANG YI NING, CHERMIN" userId="S::21012470@myrp.edu.sg::be6e2bb3-4937-4abd-9636-e0842efd3eb1" providerId="AD" clId="Web-{31E7C0CC-A940-4B29-AF4E-823F7D4D3D9E}" dt="2023-05-17T05:42:18.508" v="16" actId="20577"/>
          <ac:spMkLst>
            <pc:docMk/>
            <pc:sldMk cId="0" sldId="258"/>
            <ac:spMk id="13797" creationId="{00000000-0000-0000-0000-000000000000}"/>
          </ac:spMkLst>
        </pc:spChg>
      </pc:sldChg>
      <pc:sldChg chg="modSp new ord">
        <pc:chgData name="ANG YI NING, CHERMIN" userId="S::21012470@myrp.edu.sg::be6e2bb3-4937-4abd-9636-e0842efd3eb1" providerId="AD" clId="Web-{31E7C0CC-A940-4B29-AF4E-823F7D4D3D9E}" dt="2023-05-17T05:42:38.681" v="28" actId="20577"/>
        <pc:sldMkLst>
          <pc:docMk/>
          <pc:sldMk cId="3579476871" sldId="268"/>
        </pc:sldMkLst>
        <pc:spChg chg="mod">
          <ac:chgData name="ANG YI NING, CHERMIN" userId="S::21012470@myrp.edu.sg::be6e2bb3-4937-4abd-9636-e0842efd3eb1" providerId="AD" clId="Web-{31E7C0CC-A940-4B29-AF4E-823F7D4D3D9E}" dt="2023-05-17T05:42:38.681" v="28" actId="20577"/>
          <ac:spMkLst>
            <pc:docMk/>
            <pc:sldMk cId="3579476871" sldId="268"/>
            <ac:spMk id="2" creationId="{DF922825-EF0A-6BCD-0953-5D6DC99A3B1E}"/>
          </ac:spMkLst>
        </pc:spChg>
      </pc:sldChg>
    </pc:docChg>
  </pc:docChgLst>
  <pc:docChgLst>
    <pc:chgData name="ANG YI NING, CHERMIN" userId="S::21012470@myrp.edu.sg::be6e2bb3-4937-4abd-9636-e0842efd3eb1" providerId="AD" clId="Web-{CCF1752B-413D-4477-A75E-642E595914BA}"/>
    <pc:docChg chg="modSld">
      <pc:chgData name="ANG YI NING, CHERMIN" userId="S::21012470@myrp.edu.sg::be6e2bb3-4937-4abd-9636-e0842efd3eb1" providerId="AD" clId="Web-{CCF1752B-413D-4477-A75E-642E595914BA}" dt="2023-05-17T06:16:31.609" v="480" actId="20577"/>
      <pc:docMkLst>
        <pc:docMk/>
      </pc:docMkLst>
      <pc:sldChg chg="modSp">
        <pc:chgData name="ANG YI NING, CHERMIN" userId="S::21012470@myrp.edu.sg::be6e2bb3-4937-4abd-9636-e0842efd3eb1" providerId="AD" clId="Web-{CCF1752B-413D-4477-A75E-642E595914BA}" dt="2023-05-17T06:06:42.889" v="367" actId="20577"/>
        <pc:sldMkLst>
          <pc:docMk/>
          <pc:sldMk cId="0" sldId="258"/>
        </pc:sldMkLst>
        <pc:spChg chg="mod">
          <ac:chgData name="ANG YI NING, CHERMIN" userId="S::21012470@myrp.edu.sg::be6e2bb3-4937-4abd-9636-e0842efd3eb1" providerId="AD" clId="Web-{CCF1752B-413D-4477-A75E-642E595914BA}" dt="2023-05-17T06:06:42.889" v="367" actId="20577"/>
          <ac:spMkLst>
            <pc:docMk/>
            <pc:sldMk cId="0" sldId="258"/>
            <ac:spMk id="13796" creationId="{00000000-0000-0000-0000-000000000000}"/>
          </ac:spMkLst>
        </pc:spChg>
      </pc:sldChg>
      <pc:sldChg chg="addSp modSp">
        <pc:chgData name="ANG YI NING, CHERMIN" userId="S::21012470@myrp.edu.sg::be6e2bb3-4937-4abd-9636-e0842efd3eb1" providerId="AD" clId="Web-{CCF1752B-413D-4477-A75E-642E595914BA}" dt="2023-05-17T06:16:31.609" v="480" actId="20577"/>
        <pc:sldMkLst>
          <pc:docMk/>
          <pc:sldMk cId="3579476871" sldId="268"/>
        </pc:sldMkLst>
        <pc:spChg chg="mod">
          <ac:chgData name="ANG YI NING, CHERMIN" userId="S::21012470@myrp.edu.sg::be6e2bb3-4937-4abd-9636-e0842efd3eb1" providerId="AD" clId="Web-{CCF1752B-413D-4477-A75E-642E595914BA}" dt="2023-05-17T06:14:01.929" v="442" actId="1076"/>
          <ac:spMkLst>
            <pc:docMk/>
            <pc:sldMk cId="3579476871" sldId="268"/>
            <ac:spMk id="3" creationId="{2BE7E51F-D7C2-B91C-187F-93F5413B465D}"/>
          </ac:spMkLst>
        </pc:spChg>
        <pc:spChg chg="add mod">
          <ac:chgData name="ANG YI NING, CHERMIN" userId="S::21012470@myrp.edu.sg::be6e2bb3-4937-4abd-9636-e0842efd3eb1" providerId="AD" clId="Web-{CCF1752B-413D-4477-A75E-642E595914BA}" dt="2023-05-17T06:16:31.609" v="480" actId="20577"/>
          <ac:spMkLst>
            <pc:docMk/>
            <pc:sldMk cId="3579476871" sldId="268"/>
            <ac:spMk id="5" creationId="{77722642-4ADC-82C9-0A26-4578FAD5E845}"/>
          </ac:spMkLst>
        </pc:spChg>
      </pc:sldChg>
    </pc:docChg>
  </pc:docChgLst>
  <pc:docChgLst>
    <pc:chgData name="CHANG QI XUAN CELEST" userId="S::21000243@myrp.edu.sg::7ba2423a-69dc-44b3-a647-2015b781fee2" providerId="AD" clId="Web-{9546674C-5158-4401-8E2C-47338875436A}"/>
    <pc:docChg chg="modSld">
      <pc:chgData name="CHANG QI XUAN CELEST" userId="S::21000243@myrp.edu.sg::7ba2423a-69dc-44b3-a647-2015b781fee2" providerId="AD" clId="Web-{9546674C-5158-4401-8E2C-47338875436A}" dt="2023-05-31T06:18:14.597" v="6" actId="1076"/>
      <pc:docMkLst>
        <pc:docMk/>
      </pc:docMkLst>
      <pc:sldChg chg="addSp delSp modSp addAnim delAnim">
        <pc:chgData name="CHANG QI XUAN CELEST" userId="S::21000243@myrp.edu.sg::7ba2423a-69dc-44b3-a647-2015b781fee2" providerId="AD" clId="Web-{9546674C-5158-4401-8E2C-47338875436A}" dt="2023-05-31T06:18:14.597" v="6" actId="1076"/>
        <pc:sldMkLst>
          <pc:docMk/>
          <pc:sldMk cId="2649418521" sldId="296"/>
        </pc:sldMkLst>
        <pc:picChg chg="add del mod">
          <ac:chgData name="CHANG QI XUAN CELEST" userId="S::21000243@myrp.edu.sg::7ba2423a-69dc-44b3-a647-2015b781fee2" providerId="AD" clId="Web-{9546674C-5158-4401-8E2C-47338875436A}" dt="2023-05-31T06:18:14.597" v="6" actId="1076"/>
          <ac:picMkLst>
            <pc:docMk/>
            <pc:sldMk cId="2649418521" sldId="296"/>
            <ac:picMk id="3" creationId="{AB0F14FD-251A-6A28-5249-FA23527384F1}"/>
          </ac:picMkLst>
        </pc:picChg>
      </pc:sldChg>
    </pc:docChg>
  </pc:docChgLst>
  <pc:docChgLst>
    <pc:chgData name="CHUA HUI QIN MABLE" userId="S::21022328@myrp.edu.sg::c1e9ef80-21a6-4a20-961b-fa6cf7e459fd" providerId="AD" clId="Web-{6D4E5EC1-D234-4AAF-9C04-FC22E07A3CEC}"/>
    <pc:docChg chg="addSld modSld sldOrd">
      <pc:chgData name="CHUA HUI QIN MABLE" userId="S::21022328@myrp.edu.sg::c1e9ef80-21a6-4a20-961b-fa6cf7e459fd" providerId="AD" clId="Web-{6D4E5EC1-D234-4AAF-9C04-FC22E07A3CEC}" dt="2023-05-31T05:50:26.273" v="3"/>
      <pc:docMkLst>
        <pc:docMk/>
      </pc:docMkLst>
      <pc:sldChg chg="modSp ord">
        <pc:chgData name="CHUA HUI QIN MABLE" userId="S::21022328@myrp.edu.sg::c1e9ef80-21a6-4a20-961b-fa6cf7e459fd" providerId="AD" clId="Web-{6D4E5EC1-D234-4AAF-9C04-FC22E07A3CEC}" dt="2023-05-31T05:50:15.726" v="1" actId="20577"/>
        <pc:sldMkLst>
          <pc:docMk/>
          <pc:sldMk cId="2246065375" sldId="295"/>
        </pc:sldMkLst>
        <pc:spChg chg="mod">
          <ac:chgData name="CHUA HUI QIN MABLE" userId="S::21022328@myrp.edu.sg::c1e9ef80-21a6-4a20-961b-fa6cf7e459fd" providerId="AD" clId="Web-{6D4E5EC1-D234-4AAF-9C04-FC22E07A3CEC}" dt="2023-05-31T05:50:15.726" v="1" actId="20577"/>
          <ac:spMkLst>
            <pc:docMk/>
            <pc:sldMk cId="2246065375" sldId="295"/>
            <ac:spMk id="2" creationId="{AA6B11D9-DFF9-FA7A-0A15-FCAC749BDFA0}"/>
          </ac:spMkLst>
        </pc:spChg>
      </pc:sldChg>
      <pc:sldChg chg="delSp add replId">
        <pc:chgData name="CHUA HUI QIN MABLE" userId="S::21022328@myrp.edu.sg::c1e9ef80-21a6-4a20-961b-fa6cf7e459fd" providerId="AD" clId="Web-{6D4E5EC1-D234-4AAF-9C04-FC22E07A3CEC}" dt="2023-05-31T05:50:26.273" v="3"/>
        <pc:sldMkLst>
          <pc:docMk/>
          <pc:sldMk cId="2649418521" sldId="296"/>
        </pc:sldMkLst>
        <pc:picChg chg="del">
          <ac:chgData name="CHUA HUI QIN MABLE" userId="S::21022328@myrp.edu.sg::c1e9ef80-21a6-4a20-961b-fa6cf7e459fd" providerId="AD" clId="Web-{6D4E5EC1-D234-4AAF-9C04-FC22E07A3CEC}" dt="2023-05-31T05:50:26.273" v="3"/>
          <ac:picMkLst>
            <pc:docMk/>
            <pc:sldMk cId="2649418521" sldId="296"/>
            <ac:picMk id="4" creationId="{E2E7F40B-8C73-D621-216E-681F01808367}"/>
          </ac:picMkLst>
        </pc:picChg>
      </pc:sldChg>
    </pc:docChg>
  </pc:docChgLst>
  <pc:docChgLst>
    <pc:chgData name="CHANG QI XUAN CELEST" userId="S::21000243@myrp.edu.sg::7ba2423a-69dc-44b3-a647-2015b781fee2" providerId="AD" clId="Web-{5BE224E3-58F1-4792-84B6-3C68B0C48027}"/>
    <pc:docChg chg="addSld modSld">
      <pc:chgData name="CHANG QI XUAN CELEST" userId="S::21000243@myrp.edu.sg::7ba2423a-69dc-44b3-a647-2015b781fee2" providerId="AD" clId="Web-{5BE224E3-58F1-4792-84B6-3C68B0C48027}" dt="2023-07-12T03:52:13.869" v="106" actId="20577"/>
      <pc:docMkLst>
        <pc:docMk/>
      </pc:docMkLst>
      <pc:sldChg chg="addSp delSp modSp new">
        <pc:chgData name="CHANG QI XUAN CELEST" userId="S::21000243@myrp.edu.sg::7ba2423a-69dc-44b3-a647-2015b781fee2" providerId="AD" clId="Web-{5BE224E3-58F1-4792-84B6-3C68B0C48027}" dt="2023-07-12T03:52:13.869" v="106" actId="20577"/>
        <pc:sldMkLst>
          <pc:docMk/>
          <pc:sldMk cId="447393922" sldId="307"/>
        </pc:sldMkLst>
        <pc:spChg chg="del">
          <ac:chgData name="CHANG QI XUAN CELEST" userId="S::21000243@myrp.edu.sg::7ba2423a-69dc-44b3-a647-2015b781fee2" providerId="AD" clId="Web-{5BE224E3-58F1-4792-84B6-3C68B0C48027}" dt="2023-07-12T03:45:27.935" v="1"/>
          <ac:spMkLst>
            <pc:docMk/>
            <pc:sldMk cId="447393922" sldId="307"/>
            <ac:spMk id="2" creationId="{2D0BCD4B-8196-5E91-DFEC-FEB951D197F4}"/>
          </ac:spMkLst>
        </pc:spChg>
        <pc:spChg chg="del">
          <ac:chgData name="CHANG QI XUAN CELEST" userId="S::21000243@myrp.edu.sg::7ba2423a-69dc-44b3-a647-2015b781fee2" providerId="AD" clId="Web-{5BE224E3-58F1-4792-84B6-3C68B0C48027}" dt="2023-07-12T03:45:31.420" v="2"/>
          <ac:spMkLst>
            <pc:docMk/>
            <pc:sldMk cId="447393922" sldId="307"/>
            <ac:spMk id="3" creationId="{8E0994AB-5B09-2CD0-09E0-359F0D4DCAEA}"/>
          </ac:spMkLst>
        </pc:spChg>
        <pc:spChg chg="add del mod">
          <ac:chgData name="CHANG QI XUAN CELEST" userId="S::21000243@myrp.edu.sg::7ba2423a-69dc-44b3-a647-2015b781fee2" providerId="AD" clId="Web-{5BE224E3-58F1-4792-84B6-3C68B0C48027}" dt="2023-07-12T03:47:53.064" v="33"/>
          <ac:spMkLst>
            <pc:docMk/>
            <pc:sldMk cId="447393922" sldId="307"/>
            <ac:spMk id="4" creationId="{54990646-6DF8-E247-AD6A-BA94706F9B75}"/>
          </ac:spMkLst>
        </pc:spChg>
        <pc:spChg chg="add mod">
          <ac:chgData name="CHANG QI XUAN CELEST" userId="S::21000243@myrp.edu.sg::7ba2423a-69dc-44b3-a647-2015b781fee2" providerId="AD" clId="Web-{5BE224E3-58F1-4792-84B6-3C68B0C48027}" dt="2023-07-12T03:51:37.321" v="101" actId="14100"/>
          <ac:spMkLst>
            <pc:docMk/>
            <pc:sldMk cId="447393922" sldId="307"/>
            <ac:spMk id="5" creationId="{56104104-9FF2-5574-23A9-4D59D44F8214}"/>
          </ac:spMkLst>
        </pc:spChg>
        <pc:spChg chg="add del">
          <ac:chgData name="CHANG QI XUAN CELEST" userId="S::21000243@myrp.edu.sg::7ba2423a-69dc-44b3-a647-2015b781fee2" providerId="AD" clId="Web-{5BE224E3-58F1-4792-84B6-3C68B0C48027}" dt="2023-07-12T03:47:04.219" v="18"/>
          <ac:spMkLst>
            <pc:docMk/>
            <pc:sldMk cId="447393922" sldId="307"/>
            <ac:spMk id="6" creationId="{E92F1435-6E7A-3DD8-24BF-AD13FDCBC77A}"/>
          </ac:spMkLst>
        </pc:spChg>
        <pc:spChg chg="add mod">
          <ac:chgData name="CHANG QI XUAN CELEST" userId="S::21000243@myrp.edu.sg::7ba2423a-69dc-44b3-a647-2015b781fee2" providerId="AD" clId="Web-{5BE224E3-58F1-4792-84B6-3C68B0C48027}" dt="2023-07-12T03:52:13.869" v="106" actId="20577"/>
          <ac:spMkLst>
            <pc:docMk/>
            <pc:sldMk cId="447393922" sldId="307"/>
            <ac:spMk id="7" creationId="{29CD6F8F-2A02-83E1-5086-D8435336F4DF}"/>
          </ac:spMkLst>
        </pc:spChg>
        <pc:spChg chg="add del">
          <ac:chgData name="CHANG QI XUAN CELEST" userId="S::21000243@myrp.edu.sg::7ba2423a-69dc-44b3-a647-2015b781fee2" providerId="AD" clId="Web-{5BE224E3-58F1-4792-84B6-3C68B0C48027}" dt="2023-07-12T03:47:50.299" v="32"/>
          <ac:spMkLst>
            <pc:docMk/>
            <pc:sldMk cId="447393922" sldId="307"/>
            <ac:spMk id="8" creationId="{DE4718F1-4450-8231-4D55-DC8EDFBBCE09}"/>
          </ac:spMkLst>
        </pc:spChg>
        <pc:spChg chg="add del">
          <ac:chgData name="CHANG QI XUAN CELEST" userId="S::21000243@myrp.edu.sg::7ba2423a-69dc-44b3-a647-2015b781fee2" providerId="AD" clId="Web-{5BE224E3-58F1-4792-84B6-3C68B0C48027}" dt="2023-07-12T03:47:44.689" v="30"/>
          <ac:spMkLst>
            <pc:docMk/>
            <pc:sldMk cId="447393922" sldId="307"/>
            <ac:spMk id="9" creationId="{3573183D-0373-D84E-2CC3-91B6F360EE35}"/>
          </ac:spMkLst>
        </pc:spChg>
        <pc:spChg chg="add del">
          <ac:chgData name="CHANG QI XUAN CELEST" userId="S::21000243@myrp.edu.sg::7ba2423a-69dc-44b3-a647-2015b781fee2" providerId="AD" clId="Web-{5BE224E3-58F1-4792-84B6-3C68B0C48027}" dt="2023-07-12T03:47:37.658" v="28"/>
          <ac:spMkLst>
            <pc:docMk/>
            <pc:sldMk cId="447393922" sldId="307"/>
            <ac:spMk id="10" creationId="{524CE156-7294-0623-5ED6-37FBFAB7D201}"/>
          </ac:spMkLst>
        </pc:spChg>
        <pc:spChg chg="add del">
          <ac:chgData name="CHANG QI XUAN CELEST" userId="S::21000243@myrp.edu.sg::7ba2423a-69dc-44b3-a647-2015b781fee2" providerId="AD" clId="Web-{5BE224E3-58F1-4792-84B6-3C68B0C48027}" dt="2023-07-12T03:47:47.595" v="31"/>
          <ac:spMkLst>
            <pc:docMk/>
            <pc:sldMk cId="447393922" sldId="307"/>
            <ac:spMk id="11" creationId="{811080B8-FE75-8C3B-6FE6-D79258D075CB}"/>
          </ac:spMkLst>
        </pc:spChg>
        <pc:spChg chg="add del">
          <ac:chgData name="CHANG QI XUAN CELEST" userId="S::21000243@myrp.edu.sg::7ba2423a-69dc-44b3-a647-2015b781fee2" providerId="AD" clId="Web-{5BE224E3-58F1-4792-84B6-3C68B0C48027}" dt="2023-07-12T03:47:41.158" v="29"/>
          <ac:spMkLst>
            <pc:docMk/>
            <pc:sldMk cId="447393922" sldId="307"/>
            <ac:spMk id="12" creationId="{4F5625E3-FFBF-648D-6E52-DBF99092F265}"/>
          </ac:spMkLst>
        </pc:spChg>
        <pc:spChg chg="add del">
          <ac:chgData name="CHANG QI XUAN CELEST" userId="S::21000243@myrp.edu.sg::7ba2423a-69dc-44b3-a647-2015b781fee2" providerId="AD" clId="Web-{5BE224E3-58F1-4792-84B6-3C68B0C48027}" dt="2023-07-12T03:47:28.845" v="27"/>
          <ac:spMkLst>
            <pc:docMk/>
            <pc:sldMk cId="447393922" sldId="307"/>
            <ac:spMk id="13" creationId="{6EFA3D04-DB61-8A07-C8D4-A00501466562}"/>
          </ac:spMkLst>
        </pc:spChg>
      </pc:sldChg>
    </pc:docChg>
  </pc:docChgLst>
  <pc:docChgLst>
    <pc:chgData name="SEOW ZI QING" userId="S::21021230@myrp.edu.sg::d9f4c214-1743-4277-a3f6-b587b76e66c0" providerId="AD" clId="Web-{4F77AE30-EDD7-4D92-9C43-DE99AFFBC4BE}"/>
    <pc:docChg chg="addSld delSld modSld">
      <pc:chgData name="SEOW ZI QING" userId="S::21021230@myrp.edu.sg::d9f4c214-1743-4277-a3f6-b587b76e66c0" providerId="AD" clId="Web-{4F77AE30-EDD7-4D92-9C43-DE99AFFBC4BE}" dt="2023-05-31T05:55:14.178" v="44"/>
      <pc:docMkLst>
        <pc:docMk/>
      </pc:docMkLst>
      <pc:sldChg chg="addSp delSp modSp">
        <pc:chgData name="SEOW ZI QING" userId="S::21021230@myrp.edu.sg::d9f4c214-1743-4277-a3f6-b587b76e66c0" providerId="AD" clId="Web-{4F77AE30-EDD7-4D92-9C43-DE99AFFBC4BE}" dt="2023-05-31T05:51:46.873" v="17"/>
        <pc:sldMkLst>
          <pc:docMk/>
          <pc:sldMk cId="832520558" sldId="290"/>
        </pc:sldMkLst>
        <pc:spChg chg="mod">
          <ac:chgData name="SEOW ZI QING" userId="S::21021230@myrp.edu.sg::d9f4c214-1743-4277-a3f6-b587b76e66c0" providerId="AD" clId="Web-{4F77AE30-EDD7-4D92-9C43-DE99AFFBC4BE}" dt="2023-05-31T05:49:09.523" v="2" actId="20577"/>
          <ac:spMkLst>
            <pc:docMk/>
            <pc:sldMk cId="832520558" sldId="290"/>
            <ac:spMk id="2" creationId="{AA6B11D9-DFF9-FA7A-0A15-FCAC749BDFA0}"/>
          </ac:spMkLst>
        </pc:spChg>
        <pc:spChg chg="add mod">
          <ac:chgData name="SEOW ZI QING" userId="S::21021230@myrp.edu.sg::d9f4c214-1743-4277-a3f6-b587b76e66c0" providerId="AD" clId="Web-{4F77AE30-EDD7-4D92-9C43-DE99AFFBC4BE}" dt="2023-05-31T05:49:41.540" v="7" actId="20577"/>
          <ac:spMkLst>
            <pc:docMk/>
            <pc:sldMk cId="832520558" sldId="290"/>
            <ac:spMk id="3" creationId="{D3BC1EE6-0F19-0DE5-C196-9C454C9C5309}"/>
          </ac:spMkLst>
        </pc:spChg>
        <pc:spChg chg="add del mod">
          <ac:chgData name="SEOW ZI QING" userId="S::21021230@myrp.edu.sg::d9f4c214-1743-4277-a3f6-b587b76e66c0" providerId="AD" clId="Web-{4F77AE30-EDD7-4D92-9C43-DE99AFFBC4BE}" dt="2023-05-31T05:49:53.900" v="11"/>
          <ac:spMkLst>
            <pc:docMk/>
            <pc:sldMk cId="832520558" sldId="290"/>
            <ac:spMk id="5" creationId="{4709A5BA-3A5E-F2C2-6FF4-5FBF009448E4}"/>
          </ac:spMkLst>
        </pc:spChg>
        <pc:spChg chg="add del mod">
          <ac:chgData name="SEOW ZI QING" userId="S::21021230@myrp.edu.sg::d9f4c214-1743-4277-a3f6-b587b76e66c0" providerId="AD" clId="Web-{4F77AE30-EDD7-4D92-9C43-DE99AFFBC4BE}" dt="2023-05-31T05:51:46.873" v="17"/>
          <ac:spMkLst>
            <pc:docMk/>
            <pc:sldMk cId="832520558" sldId="290"/>
            <ac:spMk id="6" creationId="{D77378BE-9FA5-DE85-D630-B2C6B3100CC6}"/>
          </ac:spMkLst>
        </pc:spChg>
        <pc:picChg chg="del">
          <ac:chgData name="SEOW ZI QING" userId="S::21021230@myrp.edu.sg::d9f4c214-1743-4277-a3f6-b587b76e66c0" providerId="AD" clId="Web-{4F77AE30-EDD7-4D92-9C43-DE99AFFBC4BE}" dt="2023-05-31T05:49:10.258" v="3"/>
          <ac:picMkLst>
            <pc:docMk/>
            <pc:sldMk cId="832520558" sldId="290"/>
            <ac:picMk id="4" creationId="{E2E7F40B-8C73-D621-216E-681F01808367}"/>
          </ac:picMkLst>
        </pc:picChg>
      </pc:sldChg>
      <pc:sldChg chg="add replId">
        <pc:chgData name="SEOW ZI QING" userId="S::21021230@myrp.edu.sg::d9f4c214-1743-4277-a3f6-b587b76e66c0" providerId="AD" clId="Web-{4F77AE30-EDD7-4D92-9C43-DE99AFFBC4BE}" dt="2023-05-31T05:49:04.054" v="0"/>
        <pc:sldMkLst>
          <pc:docMk/>
          <pc:sldMk cId="2246065375" sldId="295"/>
        </pc:sldMkLst>
      </pc:sldChg>
      <pc:sldChg chg="modSp add replId">
        <pc:chgData name="SEOW ZI QING" userId="S::21021230@myrp.edu.sg::d9f4c214-1743-4277-a3f6-b587b76e66c0" providerId="AD" clId="Web-{4F77AE30-EDD7-4D92-9C43-DE99AFFBC4BE}" dt="2023-05-31T05:50:44.340" v="14" actId="20577"/>
        <pc:sldMkLst>
          <pc:docMk/>
          <pc:sldMk cId="3182317379" sldId="296"/>
        </pc:sldMkLst>
        <pc:spChg chg="mod">
          <ac:chgData name="SEOW ZI QING" userId="S::21021230@myrp.edu.sg::d9f4c214-1743-4277-a3f6-b587b76e66c0" providerId="AD" clId="Web-{4F77AE30-EDD7-4D92-9C43-DE99AFFBC4BE}" dt="2023-05-31T05:50:44.340" v="14" actId="20577"/>
          <ac:spMkLst>
            <pc:docMk/>
            <pc:sldMk cId="3182317379" sldId="296"/>
            <ac:spMk id="2" creationId="{AA6B11D9-DFF9-FA7A-0A15-FCAC749BDFA0}"/>
          </ac:spMkLst>
        </pc:spChg>
      </pc:sldChg>
      <pc:sldChg chg="add del replId">
        <pc:chgData name="SEOW ZI QING" userId="S::21021230@myrp.edu.sg::d9f4c214-1743-4277-a3f6-b587b76e66c0" providerId="AD" clId="Web-{4F77AE30-EDD7-4D92-9C43-DE99AFFBC4BE}" dt="2023-05-31T05:55:14.178" v="44"/>
        <pc:sldMkLst>
          <pc:docMk/>
          <pc:sldMk cId="4233794747" sldId="298"/>
        </pc:sldMkLst>
      </pc:sldChg>
      <pc:sldChg chg="addSp delSp modSp add replId">
        <pc:chgData name="SEOW ZI QING" userId="S::21021230@myrp.edu.sg::d9f4c214-1743-4277-a3f6-b587b76e66c0" providerId="AD" clId="Web-{4F77AE30-EDD7-4D92-9C43-DE99AFFBC4BE}" dt="2023-05-31T05:55:05.319" v="43" actId="20577"/>
        <pc:sldMkLst>
          <pc:docMk/>
          <pc:sldMk cId="4012846516" sldId="299"/>
        </pc:sldMkLst>
        <pc:spChg chg="mod">
          <ac:chgData name="SEOW ZI QING" userId="S::21021230@myrp.edu.sg::d9f4c214-1743-4277-a3f6-b587b76e66c0" providerId="AD" clId="Web-{4F77AE30-EDD7-4D92-9C43-DE99AFFBC4BE}" dt="2023-05-31T05:52:36.063" v="22" actId="20577"/>
          <ac:spMkLst>
            <pc:docMk/>
            <pc:sldMk cId="4012846516" sldId="299"/>
            <ac:spMk id="2" creationId="{AA6B11D9-DFF9-FA7A-0A15-FCAC749BDFA0}"/>
          </ac:spMkLst>
        </pc:spChg>
        <pc:spChg chg="add del mod">
          <ac:chgData name="SEOW ZI QING" userId="S::21021230@myrp.edu.sg::d9f4c214-1743-4277-a3f6-b587b76e66c0" providerId="AD" clId="Web-{4F77AE30-EDD7-4D92-9C43-DE99AFFBC4BE}" dt="2023-05-31T05:55:05.319" v="43" actId="20577"/>
          <ac:spMkLst>
            <pc:docMk/>
            <pc:sldMk cId="4012846516" sldId="299"/>
            <ac:spMk id="3" creationId="{D3BC1EE6-0F19-0DE5-C196-9C454C9C5309}"/>
          </ac:spMkLst>
        </pc:spChg>
      </pc:sldChg>
    </pc:docChg>
  </pc:docChgLst>
  <pc:docChgLst>
    <pc:chgData name="ANG YI NING, CHERMIN" userId="S::21012470@myrp.edu.sg::be6e2bb3-4937-4abd-9636-e0842efd3eb1" providerId="AD" clId="Web-{A2852197-E192-46B0-A044-A377E4C88DDD}"/>
    <pc:docChg chg="addSld modSld sldOrd">
      <pc:chgData name="ANG YI NING, CHERMIN" userId="S::21012470@myrp.edu.sg::be6e2bb3-4937-4abd-9636-e0842efd3eb1" providerId="AD" clId="Web-{A2852197-E192-46B0-A044-A377E4C88DDD}" dt="2023-05-24T06:05:23.472" v="34" actId="20577"/>
      <pc:docMkLst>
        <pc:docMk/>
      </pc:docMkLst>
      <pc:sldChg chg="ord">
        <pc:chgData name="ANG YI NING, CHERMIN" userId="S::21012470@myrp.edu.sg::be6e2bb3-4937-4abd-9636-e0842efd3eb1" providerId="AD" clId="Web-{A2852197-E192-46B0-A044-A377E4C88DDD}" dt="2023-05-24T06:01:14.011" v="9"/>
        <pc:sldMkLst>
          <pc:docMk/>
          <pc:sldMk cId="0" sldId="262"/>
        </pc:sldMkLst>
      </pc:sldChg>
      <pc:sldChg chg="modSp new">
        <pc:chgData name="ANG YI NING, CHERMIN" userId="S::21012470@myrp.edu.sg::be6e2bb3-4937-4abd-9636-e0842efd3eb1" providerId="AD" clId="Web-{A2852197-E192-46B0-A044-A377E4C88DDD}" dt="2023-05-24T06:05:23.472" v="34" actId="20577"/>
        <pc:sldMkLst>
          <pc:docMk/>
          <pc:sldMk cId="3610990848" sldId="291"/>
        </pc:sldMkLst>
        <pc:spChg chg="mod">
          <ac:chgData name="ANG YI NING, CHERMIN" userId="S::21012470@myrp.edu.sg::be6e2bb3-4937-4abd-9636-e0842efd3eb1" providerId="AD" clId="Web-{A2852197-E192-46B0-A044-A377E4C88DDD}" dt="2023-05-24T06:01:00.058" v="8" actId="20577"/>
          <ac:spMkLst>
            <pc:docMk/>
            <pc:sldMk cId="3610990848" sldId="291"/>
            <ac:spMk id="2" creationId="{DD8CEC65-4326-9A76-F16C-3B21E2694D9C}"/>
          </ac:spMkLst>
        </pc:spChg>
        <pc:spChg chg="mod">
          <ac:chgData name="ANG YI NING, CHERMIN" userId="S::21012470@myrp.edu.sg::be6e2bb3-4937-4abd-9636-e0842efd3eb1" providerId="AD" clId="Web-{A2852197-E192-46B0-A044-A377E4C88DDD}" dt="2023-05-24T06:05:23.472" v="34" actId="20577"/>
          <ac:spMkLst>
            <pc:docMk/>
            <pc:sldMk cId="3610990848" sldId="291"/>
            <ac:spMk id="3" creationId="{B6D6BF37-B3F7-9D73-EC15-FB0E479CF73C}"/>
          </ac:spMkLst>
        </pc:spChg>
      </pc:sldChg>
    </pc:docChg>
  </pc:docChgLst>
  <pc:docChgLst>
    <pc:chgData name="CHUA HUI QIN MABLE" userId="S::21022328@myrp.edu.sg::c1e9ef80-21a6-4a20-961b-fa6cf7e459fd" providerId="AD" clId="Web-{92FD5631-6701-40DE-9BA7-4C5131BD341E}"/>
    <pc:docChg chg="addSld modSld">
      <pc:chgData name="CHUA HUI QIN MABLE" userId="S::21022328@myrp.edu.sg::c1e9ef80-21a6-4a20-961b-fa6cf7e459fd" providerId="AD" clId="Web-{92FD5631-6701-40DE-9BA7-4C5131BD341E}" dt="2023-05-23T11:09:49.465" v="36" actId="20577"/>
      <pc:docMkLst>
        <pc:docMk/>
      </pc:docMkLst>
      <pc:sldChg chg="addSp modSp">
        <pc:chgData name="CHUA HUI QIN MABLE" userId="S::21022328@myrp.edu.sg::c1e9ef80-21a6-4a20-961b-fa6cf7e459fd" providerId="AD" clId="Web-{92FD5631-6701-40DE-9BA7-4C5131BD341E}" dt="2023-05-23T11:09:49.465" v="36" actId="20577"/>
        <pc:sldMkLst>
          <pc:docMk/>
          <pc:sldMk cId="3045673415" sldId="273"/>
        </pc:sldMkLst>
        <pc:spChg chg="add mod">
          <ac:chgData name="CHUA HUI QIN MABLE" userId="S::21022328@myrp.edu.sg::c1e9ef80-21a6-4a20-961b-fa6cf7e459fd" providerId="AD" clId="Web-{92FD5631-6701-40DE-9BA7-4C5131BD341E}" dt="2023-05-23T11:09:49.465" v="36" actId="20577"/>
          <ac:spMkLst>
            <pc:docMk/>
            <pc:sldMk cId="3045673415" sldId="273"/>
            <ac:spMk id="3" creationId="{DD763CF4-A798-ECB6-14E2-007C6818FCBB}"/>
          </ac:spMkLst>
        </pc:spChg>
      </pc:sldChg>
      <pc:sldChg chg="addSp delSp modSp">
        <pc:chgData name="CHUA HUI QIN MABLE" userId="S::21022328@myrp.edu.sg::c1e9ef80-21a6-4a20-961b-fa6cf7e459fd" providerId="AD" clId="Web-{92FD5631-6701-40DE-9BA7-4C5131BD341E}" dt="2023-05-23T11:02:49.487" v="7" actId="1076"/>
        <pc:sldMkLst>
          <pc:docMk/>
          <pc:sldMk cId="620820294" sldId="276"/>
        </pc:sldMkLst>
        <pc:spChg chg="del">
          <ac:chgData name="CHUA HUI QIN MABLE" userId="S::21022328@myrp.edu.sg::c1e9ef80-21a6-4a20-961b-fa6cf7e459fd" providerId="AD" clId="Web-{92FD5631-6701-40DE-9BA7-4C5131BD341E}" dt="2023-05-23T11:01:33.111" v="0"/>
          <ac:spMkLst>
            <pc:docMk/>
            <pc:sldMk cId="620820294" sldId="276"/>
            <ac:spMk id="3" creationId="{8223659B-10D8-C54C-CECB-4A96A1D3598C}"/>
          </ac:spMkLst>
        </pc:spChg>
        <pc:picChg chg="add mod">
          <ac:chgData name="CHUA HUI QIN MABLE" userId="S::21022328@myrp.edu.sg::c1e9ef80-21a6-4a20-961b-fa6cf7e459fd" providerId="AD" clId="Web-{92FD5631-6701-40DE-9BA7-4C5131BD341E}" dt="2023-05-23T11:02:49.487" v="7" actId="1076"/>
          <ac:picMkLst>
            <pc:docMk/>
            <pc:sldMk cId="620820294" sldId="276"/>
            <ac:picMk id="4" creationId="{928277C6-EA17-9FD5-8E4E-429B2FD1A08B}"/>
          </ac:picMkLst>
        </pc:picChg>
      </pc:sldChg>
      <pc:sldChg chg="addSp delSp modSp add replId">
        <pc:chgData name="CHUA HUI QIN MABLE" userId="S::21022328@myrp.edu.sg::c1e9ef80-21a6-4a20-961b-fa6cf7e459fd" providerId="AD" clId="Web-{92FD5631-6701-40DE-9BA7-4C5131BD341E}" dt="2023-05-23T11:03:39.645" v="17" actId="1076"/>
        <pc:sldMkLst>
          <pc:docMk/>
          <pc:sldMk cId="1025753849" sldId="289"/>
        </pc:sldMkLst>
        <pc:picChg chg="add mod">
          <ac:chgData name="CHUA HUI QIN MABLE" userId="S::21022328@myrp.edu.sg::c1e9ef80-21a6-4a20-961b-fa6cf7e459fd" providerId="AD" clId="Web-{92FD5631-6701-40DE-9BA7-4C5131BD341E}" dt="2023-05-23T11:03:39.645" v="17" actId="1076"/>
          <ac:picMkLst>
            <pc:docMk/>
            <pc:sldMk cId="1025753849" sldId="289"/>
            <ac:picMk id="3" creationId="{B1F6E367-2D2E-D835-F8FF-5E387DFC8C44}"/>
          </ac:picMkLst>
        </pc:picChg>
        <pc:picChg chg="del">
          <ac:chgData name="CHUA HUI QIN MABLE" userId="S::21022328@myrp.edu.sg::c1e9ef80-21a6-4a20-961b-fa6cf7e459fd" providerId="AD" clId="Web-{92FD5631-6701-40DE-9BA7-4C5131BD341E}" dt="2023-05-23T11:03:15.160" v="9"/>
          <ac:picMkLst>
            <pc:docMk/>
            <pc:sldMk cId="1025753849" sldId="289"/>
            <ac:picMk id="4" creationId="{928277C6-EA17-9FD5-8E4E-429B2FD1A08B}"/>
          </ac:picMkLst>
        </pc:picChg>
      </pc:sldChg>
      <pc:sldChg chg="addSp delSp modSp add replId">
        <pc:chgData name="CHUA HUI QIN MABLE" userId="S::21022328@myrp.edu.sg::c1e9ef80-21a6-4a20-961b-fa6cf7e459fd" providerId="AD" clId="Web-{92FD5631-6701-40DE-9BA7-4C5131BD341E}" dt="2023-05-23T11:04:34.177" v="29" actId="1076"/>
        <pc:sldMkLst>
          <pc:docMk/>
          <pc:sldMk cId="832520558" sldId="290"/>
        </pc:sldMkLst>
        <pc:spChg chg="mod">
          <ac:chgData name="CHUA HUI QIN MABLE" userId="S::21022328@myrp.edu.sg::c1e9ef80-21a6-4a20-961b-fa6cf7e459fd" providerId="AD" clId="Web-{92FD5631-6701-40DE-9BA7-4C5131BD341E}" dt="2023-05-23T11:04:17.474" v="23" actId="20577"/>
          <ac:spMkLst>
            <pc:docMk/>
            <pc:sldMk cId="832520558" sldId="290"/>
            <ac:spMk id="2" creationId="{AA6B11D9-DFF9-FA7A-0A15-FCAC749BDFA0}"/>
          </ac:spMkLst>
        </pc:spChg>
        <pc:picChg chg="del">
          <ac:chgData name="CHUA HUI QIN MABLE" userId="S::21022328@myrp.edu.sg::c1e9ef80-21a6-4a20-961b-fa6cf7e459fd" providerId="AD" clId="Web-{92FD5631-6701-40DE-9BA7-4C5131BD341E}" dt="2023-05-23T11:04:22.708" v="24"/>
          <ac:picMkLst>
            <pc:docMk/>
            <pc:sldMk cId="832520558" sldId="290"/>
            <ac:picMk id="3" creationId="{B1F6E367-2D2E-D835-F8FF-5E387DFC8C44}"/>
          </ac:picMkLst>
        </pc:picChg>
        <pc:picChg chg="add mod">
          <ac:chgData name="CHUA HUI QIN MABLE" userId="S::21022328@myrp.edu.sg::c1e9ef80-21a6-4a20-961b-fa6cf7e459fd" providerId="AD" clId="Web-{92FD5631-6701-40DE-9BA7-4C5131BD341E}" dt="2023-05-23T11:04:34.177" v="29" actId="1076"/>
          <ac:picMkLst>
            <pc:docMk/>
            <pc:sldMk cId="832520558" sldId="290"/>
            <ac:picMk id="4" creationId="{E2E7F40B-8C73-D621-216E-681F01808367}"/>
          </ac:picMkLst>
        </pc:picChg>
      </pc:sldChg>
    </pc:docChg>
  </pc:docChgLst>
  <pc:docChgLst>
    <pc:chgData name="CHUA HUI QIN MABLE" userId="S::21022328@myrp.edu.sg::c1e9ef80-21a6-4a20-961b-fa6cf7e459fd" providerId="AD" clId="Web-{B72CF6A8-1C41-4F74-BC51-7E92C01ACDE2}"/>
    <pc:docChg chg="addSld modSld">
      <pc:chgData name="CHUA HUI QIN MABLE" userId="S::21022328@myrp.edu.sg::c1e9ef80-21a6-4a20-961b-fa6cf7e459fd" providerId="AD" clId="Web-{B72CF6A8-1C41-4F74-BC51-7E92C01ACDE2}" dt="2023-05-31T05:58:54.804" v="16" actId="1076"/>
      <pc:docMkLst>
        <pc:docMk/>
      </pc:docMkLst>
      <pc:sldChg chg="addSp delSp modSp add replId">
        <pc:chgData name="CHUA HUI QIN MABLE" userId="S::21022328@myrp.edu.sg::c1e9ef80-21a6-4a20-961b-fa6cf7e459fd" providerId="AD" clId="Web-{B72CF6A8-1C41-4F74-BC51-7E92C01ACDE2}" dt="2023-05-31T05:56:52.097" v="3"/>
        <pc:sldMkLst>
          <pc:docMk/>
          <pc:sldMk cId="2406814497" sldId="300"/>
        </pc:sldMkLst>
        <pc:spChg chg="add mod">
          <ac:chgData name="CHUA HUI QIN MABLE" userId="S::21022328@myrp.edu.sg::c1e9ef80-21a6-4a20-961b-fa6cf7e459fd" providerId="AD" clId="Web-{B72CF6A8-1C41-4F74-BC51-7E92C01ACDE2}" dt="2023-05-31T05:56:41.144" v="1"/>
          <ac:spMkLst>
            <pc:docMk/>
            <pc:sldMk cId="2406814497" sldId="300"/>
            <ac:spMk id="3" creationId="{36D7A2DC-CAE6-0BFE-07F1-7BD04C824B81}"/>
          </ac:spMkLst>
        </pc:spChg>
        <pc:spChg chg="add mod">
          <ac:chgData name="CHUA HUI QIN MABLE" userId="S::21022328@myrp.edu.sg::c1e9ef80-21a6-4a20-961b-fa6cf7e459fd" providerId="AD" clId="Web-{B72CF6A8-1C41-4F74-BC51-7E92C01ACDE2}" dt="2023-05-31T05:56:46.847" v="2"/>
          <ac:spMkLst>
            <pc:docMk/>
            <pc:sldMk cId="2406814497" sldId="300"/>
            <ac:spMk id="5" creationId="{28014D4E-FC42-7A67-E55A-3E203BD241DB}"/>
          </ac:spMkLst>
        </pc:spChg>
        <pc:spChg chg="add">
          <ac:chgData name="CHUA HUI QIN MABLE" userId="S::21022328@myrp.edu.sg::c1e9ef80-21a6-4a20-961b-fa6cf7e459fd" providerId="AD" clId="Web-{B72CF6A8-1C41-4F74-BC51-7E92C01ACDE2}" dt="2023-05-31T05:56:52.097" v="3"/>
          <ac:spMkLst>
            <pc:docMk/>
            <pc:sldMk cId="2406814497" sldId="300"/>
            <ac:spMk id="6" creationId="{8CF711D0-F7B9-9077-6F63-E0516B9099F3}"/>
          </ac:spMkLst>
        </pc:spChg>
        <pc:spChg chg="add">
          <ac:chgData name="CHUA HUI QIN MABLE" userId="S::21022328@myrp.edu.sg::c1e9ef80-21a6-4a20-961b-fa6cf7e459fd" providerId="AD" clId="Web-{B72CF6A8-1C41-4F74-BC51-7E92C01ACDE2}" dt="2023-05-31T05:56:52.097" v="3"/>
          <ac:spMkLst>
            <pc:docMk/>
            <pc:sldMk cId="2406814497" sldId="300"/>
            <ac:spMk id="7" creationId="{59FE04B3-9283-4151-3CF4-D464122D46EF}"/>
          </ac:spMkLst>
        </pc:spChg>
        <pc:spChg chg="add">
          <ac:chgData name="CHUA HUI QIN MABLE" userId="S::21022328@myrp.edu.sg::c1e9ef80-21a6-4a20-961b-fa6cf7e459fd" providerId="AD" clId="Web-{B72CF6A8-1C41-4F74-BC51-7E92C01ACDE2}" dt="2023-05-31T05:56:52.097" v="3"/>
          <ac:spMkLst>
            <pc:docMk/>
            <pc:sldMk cId="2406814497" sldId="300"/>
            <ac:spMk id="8" creationId="{19676237-CBBB-BE9B-0DC5-800B1DEF0CA9}"/>
          </ac:spMkLst>
        </pc:spChg>
        <pc:spChg chg="del">
          <ac:chgData name="CHUA HUI QIN MABLE" userId="S::21022328@myrp.edu.sg::c1e9ef80-21a6-4a20-961b-fa6cf7e459fd" providerId="AD" clId="Web-{B72CF6A8-1C41-4F74-BC51-7E92C01ACDE2}" dt="2023-05-31T05:56:46.847" v="2"/>
          <ac:spMkLst>
            <pc:docMk/>
            <pc:sldMk cId="2406814497" sldId="300"/>
            <ac:spMk id="13782" creationId="{00000000-0000-0000-0000-000000000000}"/>
          </ac:spMkLst>
        </pc:spChg>
        <pc:spChg chg="del">
          <ac:chgData name="CHUA HUI QIN MABLE" userId="S::21022328@myrp.edu.sg::c1e9ef80-21a6-4a20-961b-fa6cf7e459fd" providerId="AD" clId="Web-{B72CF6A8-1C41-4F74-BC51-7E92C01ACDE2}" dt="2023-05-31T05:56:41.144" v="1"/>
          <ac:spMkLst>
            <pc:docMk/>
            <pc:sldMk cId="2406814497" sldId="300"/>
            <ac:spMk id="13783" creationId="{00000000-0000-0000-0000-000000000000}"/>
          </ac:spMkLst>
        </pc:spChg>
      </pc:sldChg>
      <pc:sldChg chg="delSp modSp">
        <pc:chgData name="CHUA HUI QIN MABLE" userId="S::21022328@myrp.edu.sg::c1e9ef80-21a6-4a20-961b-fa6cf7e459fd" providerId="AD" clId="Web-{B72CF6A8-1C41-4F74-BC51-7E92C01ACDE2}" dt="2023-05-31T05:58:54.804" v="16" actId="1076"/>
        <pc:sldMkLst>
          <pc:docMk/>
          <pc:sldMk cId="2406814497" sldId="301"/>
        </pc:sldMkLst>
        <pc:spChg chg="del">
          <ac:chgData name="CHUA HUI QIN MABLE" userId="S::21022328@myrp.edu.sg::c1e9ef80-21a6-4a20-961b-fa6cf7e459fd" providerId="AD" clId="Web-{B72CF6A8-1C41-4F74-BC51-7E92C01ACDE2}" dt="2023-05-31T05:57:11.769" v="6"/>
          <ac:spMkLst>
            <pc:docMk/>
            <pc:sldMk cId="2406814497" sldId="301"/>
            <ac:spMk id="3" creationId="{36D7A2DC-CAE6-0BFE-07F1-7BD04C824B81}"/>
          </ac:spMkLst>
        </pc:spChg>
        <pc:spChg chg="del">
          <ac:chgData name="CHUA HUI QIN MABLE" userId="S::21022328@myrp.edu.sg::c1e9ef80-21a6-4a20-961b-fa6cf7e459fd" providerId="AD" clId="Web-{B72CF6A8-1C41-4F74-BC51-7E92C01ACDE2}" dt="2023-05-31T05:58:54.022" v="11"/>
          <ac:spMkLst>
            <pc:docMk/>
            <pc:sldMk cId="2406814497" sldId="301"/>
            <ac:spMk id="5" creationId="{28014D4E-FC42-7A67-E55A-3E203BD241DB}"/>
          </ac:spMkLst>
        </pc:spChg>
        <pc:spChg chg="mod">
          <ac:chgData name="CHUA HUI QIN MABLE" userId="S::21022328@myrp.edu.sg::c1e9ef80-21a6-4a20-961b-fa6cf7e459fd" providerId="AD" clId="Web-{B72CF6A8-1C41-4F74-BC51-7E92C01ACDE2}" dt="2023-05-31T05:58:54.694" v="15" actId="1076"/>
          <ac:spMkLst>
            <pc:docMk/>
            <pc:sldMk cId="2406814497" sldId="301"/>
            <ac:spMk id="6" creationId="{8CF711D0-F7B9-9077-6F63-E0516B9099F3}"/>
          </ac:spMkLst>
        </pc:spChg>
        <pc:spChg chg="mod">
          <ac:chgData name="CHUA HUI QIN MABLE" userId="S::21022328@myrp.edu.sg::c1e9ef80-21a6-4a20-961b-fa6cf7e459fd" providerId="AD" clId="Web-{B72CF6A8-1C41-4F74-BC51-7E92C01ACDE2}" dt="2023-05-31T05:58:54.804" v="16" actId="1076"/>
          <ac:spMkLst>
            <pc:docMk/>
            <pc:sldMk cId="2406814497" sldId="301"/>
            <ac:spMk id="7" creationId="{59FE04B3-9283-4151-3CF4-D464122D46EF}"/>
          </ac:spMkLst>
        </pc:spChg>
        <pc:spChg chg="mod">
          <ac:chgData name="CHUA HUI QIN MABLE" userId="S::21022328@myrp.edu.sg::c1e9ef80-21a6-4a20-961b-fa6cf7e459fd" providerId="AD" clId="Web-{B72CF6A8-1C41-4F74-BC51-7E92C01ACDE2}" dt="2023-05-31T05:58:54.600" v="14" actId="1076"/>
          <ac:spMkLst>
            <pc:docMk/>
            <pc:sldMk cId="2406814497" sldId="301"/>
            <ac:spMk id="8" creationId="{19676237-CBBB-BE9B-0DC5-800B1DEF0CA9}"/>
          </ac:spMkLst>
        </pc:spChg>
        <pc:spChg chg="mod">
          <ac:chgData name="CHUA HUI QIN MABLE" userId="S::21022328@myrp.edu.sg::c1e9ef80-21a6-4a20-961b-fa6cf7e459fd" providerId="AD" clId="Web-{B72CF6A8-1C41-4F74-BC51-7E92C01ACDE2}" dt="2023-05-31T05:57:22.379" v="9" actId="1076"/>
          <ac:spMkLst>
            <pc:docMk/>
            <pc:sldMk cId="2406814497" sldId="301"/>
            <ac:spMk id="13781" creationId="{00000000-0000-0000-0000-000000000000}"/>
          </ac:spMkLst>
        </pc:spChg>
      </pc:sldChg>
    </pc:docChg>
  </pc:docChgLst>
  <pc:docChgLst>
    <pc:chgData name="ANG YI NING, CHERMIN" userId="S::21012470@myrp.edu.sg::be6e2bb3-4937-4abd-9636-e0842efd3eb1" providerId="AD" clId="Web-{56DF8225-467F-483C-8232-7A4E370654F7}"/>
    <pc:docChg chg="delSld modSld">
      <pc:chgData name="ANG YI NING, CHERMIN" userId="S::21012470@myrp.edu.sg::be6e2bb3-4937-4abd-9636-e0842efd3eb1" providerId="AD" clId="Web-{56DF8225-467F-483C-8232-7A4E370654F7}" dt="2023-08-07T07:44:36.495" v="64"/>
      <pc:docMkLst>
        <pc:docMk/>
      </pc:docMkLst>
      <pc:sldChg chg="del">
        <pc:chgData name="ANG YI NING, CHERMIN" userId="S::21012470@myrp.edu.sg::be6e2bb3-4937-4abd-9636-e0842efd3eb1" providerId="AD" clId="Web-{56DF8225-467F-483C-8232-7A4E370654F7}" dt="2023-08-07T07:40:01.157" v="1"/>
        <pc:sldMkLst>
          <pc:docMk/>
          <pc:sldMk cId="0" sldId="259"/>
        </pc:sldMkLst>
      </pc:sldChg>
      <pc:sldChg chg="del">
        <pc:chgData name="ANG YI NING, CHERMIN" userId="S::21012470@myrp.edu.sg::be6e2bb3-4937-4abd-9636-e0842efd3eb1" providerId="AD" clId="Web-{56DF8225-467F-483C-8232-7A4E370654F7}" dt="2023-08-07T07:40:01.157" v="0"/>
        <pc:sldMkLst>
          <pc:docMk/>
          <pc:sldMk cId="0" sldId="260"/>
        </pc:sldMkLst>
      </pc:sldChg>
      <pc:sldChg chg="modSp">
        <pc:chgData name="ANG YI NING, CHERMIN" userId="S::21012470@myrp.edu.sg::be6e2bb3-4937-4abd-9636-e0842efd3eb1" providerId="AD" clId="Web-{56DF8225-467F-483C-8232-7A4E370654F7}" dt="2023-08-07T07:44:03.603" v="46"/>
        <pc:sldMkLst>
          <pc:docMk/>
          <pc:sldMk cId="981209011" sldId="300"/>
        </pc:sldMkLst>
        <pc:graphicFrameChg chg="mod modGraphic">
          <ac:chgData name="ANG YI NING, CHERMIN" userId="S::21012470@myrp.edu.sg::be6e2bb3-4937-4abd-9636-e0842efd3eb1" providerId="AD" clId="Web-{56DF8225-467F-483C-8232-7A4E370654F7}" dt="2023-08-07T07:44:03.603" v="46"/>
          <ac:graphicFrameMkLst>
            <pc:docMk/>
            <pc:sldMk cId="981209011" sldId="300"/>
            <ac:graphicFrameMk id="5" creationId="{0EFE1D62-15A1-D4B7-4045-0F81C7195A53}"/>
          </ac:graphicFrameMkLst>
        </pc:graphicFrameChg>
      </pc:sldChg>
      <pc:sldChg chg="modSp">
        <pc:chgData name="ANG YI NING, CHERMIN" userId="S::21012470@myrp.edu.sg::be6e2bb3-4937-4abd-9636-e0842efd3eb1" providerId="AD" clId="Web-{56DF8225-467F-483C-8232-7A4E370654F7}" dt="2023-08-07T07:44:36.495" v="64"/>
        <pc:sldMkLst>
          <pc:docMk/>
          <pc:sldMk cId="3519937844" sldId="302"/>
        </pc:sldMkLst>
        <pc:graphicFrameChg chg="mod modGraphic">
          <ac:chgData name="ANG YI NING, CHERMIN" userId="S::21012470@myrp.edu.sg::be6e2bb3-4937-4abd-9636-e0842efd3eb1" providerId="AD" clId="Web-{56DF8225-467F-483C-8232-7A4E370654F7}" dt="2023-08-07T07:44:36.495" v="64"/>
          <ac:graphicFrameMkLst>
            <pc:docMk/>
            <pc:sldMk cId="3519937844" sldId="302"/>
            <ac:graphicFrameMk id="4" creationId="{74F7056F-67FF-07FE-DC0F-6D17346856B9}"/>
          </ac:graphicFrameMkLst>
        </pc:graphicFrameChg>
      </pc:sldChg>
      <pc:sldChg chg="modSp">
        <pc:chgData name="ANG YI NING, CHERMIN" userId="S::21012470@myrp.edu.sg::be6e2bb3-4937-4abd-9636-e0842efd3eb1" providerId="AD" clId="Web-{56DF8225-467F-483C-8232-7A4E370654F7}" dt="2023-08-07T07:43:53.400" v="36" actId="1076"/>
        <pc:sldMkLst>
          <pc:docMk/>
          <pc:sldMk cId="3099897097" sldId="308"/>
        </pc:sldMkLst>
        <pc:spChg chg="mod">
          <ac:chgData name="ANG YI NING, CHERMIN" userId="S::21012470@myrp.edu.sg::be6e2bb3-4937-4abd-9636-e0842efd3eb1" providerId="AD" clId="Web-{56DF8225-467F-483C-8232-7A4E370654F7}" dt="2023-08-07T07:43:53.400" v="36" actId="1076"/>
          <ac:spMkLst>
            <pc:docMk/>
            <pc:sldMk cId="3099897097" sldId="308"/>
            <ac:spMk id="3" creationId="{F8DDE80C-D47A-BA01-B2E3-28462A507566}"/>
          </ac:spMkLst>
        </pc:spChg>
      </pc:sldChg>
    </pc:docChg>
  </pc:docChgLst>
  <pc:docChgLst>
    <pc:chgData name="SEOW ZI QING" userId="S::21021230@myrp.edu.sg::d9f4c214-1743-4277-a3f6-b587b76e66c0" providerId="AD" clId="Web-{89336847-E7AA-4B2E-BA4D-29EC31786409}"/>
    <pc:docChg chg="modSld">
      <pc:chgData name="SEOW ZI QING" userId="S::21021230@myrp.edu.sg::d9f4c214-1743-4277-a3f6-b587b76e66c0" providerId="AD" clId="Web-{89336847-E7AA-4B2E-BA4D-29EC31786409}" dt="2023-05-31T06:04:02.626" v="27"/>
      <pc:docMkLst>
        <pc:docMk/>
      </pc:docMkLst>
      <pc:sldChg chg="modSp">
        <pc:chgData name="SEOW ZI QING" userId="S::21021230@myrp.edu.sg::d9f4c214-1743-4277-a3f6-b587b76e66c0" providerId="AD" clId="Web-{89336847-E7AA-4B2E-BA4D-29EC31786409}" dt="2023-05-31T06:04:02.626" v="27"/>
        <pc:sldMkLst>
          <pc:docMk/>
          <pc:sldMk cId="1391523334" sldId="303"/>
        </pc:sldMkLst>
        <pc:graphicFrameChg chg="mod modGraphic">
          <ac:chgData name="SEOW ZI QING" userId="S::21021230@myrp.edu.sg::d9f4c214-1743-4277-a3f6-b587b76e66c0" providerId="AD" clId="Web-{89336847-E7AA-4B2E-BA4D-29EC31786409}" dt="2023-05-31T06:04:02.626" v="27"/>
          <ac:graphicFrameMkLst>
            <pc:docMk/>
            <pc:sldMk cId="1391523334" sldId="303"/>
            <ac:graphicFrameMk id="4" creationId="{4447BEAD-27D1-F064-24FF-22C523CE36A1}"/>
          </ac:graphicFrameMkLst>
        </pc:graphicFrameChg>
      </pc:sldChg>
      <pc:sldChg chg="addSp delSp modSp">
        <pc:chgData name="SEOW ZI QING" userId="S::21021230@myrp.edu.sg::d9f4c214-1743-4277-a3f6-b587b76e66c0" providerId="AD" clId="Web-{89336847-E7AA-4B2E-BA4D-29EC31786409}" dt="2023-05-31T06:03:16.984" v="17" actId="1076"/>
        <pc:sldMkLst>
          <pc:docMk/>
          <pc:sldMk cId="199760027" sldId="304"/>
        </pc:sldMkLst>
        <pc:graphicFrameChg chg="add mod">
          <ac:chgData name="SEOW ZI QING" userId="S::21021230@myrp.edu.sg::d9f4c214-1743-4277-a3f6-b587b76e66c0" providerId="AD" clId="Web-{89336847-E7AA-4B2E-BA4D-29EC31786409}" dt="2023-05-31T06:03:16.984" v="17" actId="1076"/>
          <ac:graphicFrameMkLst>
            <pc:docMk/>
            <pc:sldMk cId="199760027" sldId="304"/>
            <ac:graphicFrameMk id="4" creationId="{2EBCC12B-F910-A9C6-61AE-B5A69508D6E2}"/>
          </ac:graphicFrameMkLst>
        </pc:graphicFrameChg>
        <pc:graphicFrameChg chg="del mod modGraphic">
          <ac:chgData name="SEOW ZI QING" userId="S::21021230@myrp.edu.sg::d9f4c214-1743-4277-a3f6-b587b76e66c0" providerId="AD" clId="Web-{89336847-E7AA-4B2E-BA4D-29EC31786409}" dt="2023-05-31T06:03:11.968" v="16"/>
          <ac:graphicFrameMkLst>
            <pc:docMk/>
            <pc:sldMk cId="199760027" sldId="304"/>
            <ac:graphicFrameMk id="5" creationId="{0EFE1D62-15A1-D4B7-4045-0F81C7195A53}"/>
          </ac:graphicFrameMkLst>
        </pc:graphicFrameChg>
      </pc:sldChg>
    </pc:docChg>
  </pc:docChgLst>
  <pc:docChgLst>
    <pc:chgData name="ANG YI NING, CHERMIN" userId="S::21012470@myrp.edu.sg::be6e2bb3-4937-4abd-9636-e0842efd3eb1" providerId="AD" clId="Web-{BF40263D-A6F5-4A8E-8050-8F3BC81CFB5A}"/>
    <pc:docChg chg="addSld delSld modSld">
      <pc:chgData name="ANG YI NING, CHERMIN" userId="S::21012470@myrp.edu.sg::be6e2bb3-4937-4abd-9636-e0842efd3eb1" providerId="AD" clId="Web-{BF40263D-A6F5-4A8E-8050-8F3BC81CFB5A}" dt="2023-06-07T02:11:46.809" v="282" actId="20577"/>
      <pc:docMkLst>
        <pc:docMk/>
      </pc:docMkLst>
      <pc:sldChg chg="modSp">
        <pc:chgData name="ANG YI NING, CHERMIN" userId="S::21012470@myrp.edu.sg::be6e2bb3-4937-4abd-9636-e0842efd3eb1" providerId="AD" clId="Web-{BF40263D-A6F5-4A8E-8050-8F3BC81CFB5A}" dt="2023-06-07T01:51:20.295" v="5" actId="1076"/>
        <pc:sldMkLst>
          <pc:docMk/>
          <pc:sldMk cId="832520558" sldId="290"/>
        </pc:sldMkLst>
        <pc:spChg chg="mod">
          <ac:chgData name="ANG YI NING, CHERMIN" userId="S::21012470@myrp.edu.sg::be6e2bb3-4937-4abd-9636-e0842efd3eb1" providerId="AD" clId="Web-{BF40263D-A6F5-4A8E-8050-8F3BC81CFB5A}" dt="2023-06-07T01:51:20.295" v="5" actId="1076"/>
          <ac:spMkLst>
            <pc:docMk/>
            <pc:sldMk cId="832520558" sldId="290"/>
            <ac:spMk id="3" creationId="{D3BC1EE6-0F19-0DE5-C196-9C454C9C5309}"/>
          </ac:spMkLst>
        </pc:spChg>
      </pc:sldChg>
      <pc:sldChg chg="modSp del">
        <pc:chgData name="ANG YI NING, CHERMIN" userId="S::21012470@myrp.edu.sg::be6e2bb3-4937-4abd-9636-e0842efd3eb1" providerId="AD" clId="Web-{BF40263D-A6F5-4A8E-8050-8F3BC81CFB5A}" dt="2023-06-07T02:01:26.724" v="249"/>
        <pc:sldMkLst>
          <pc:docMk/>
          <pc:sldMk cId="3182317379" sldId="297"/>
        </pc:sldMkLst>
        <pc:spChg chg="mod">
          <ac:chgData name="ANG YI NING, CHERMIN" userId="S::21012470@myrp.edu.sg::be6e2bb3-4937-4abd-9636-e0842efd3eb1" providerId="AD" clId="Web-{BF40263D-A6F5-4A8E-8050-8F3BC81CFB5A}" dt="2023-06-07T01:55:05.491" v="66" actId="20577"/>
          <ac:spMkLst>
            <pc:docMk/>
            <pc:sldMk cId="3182317379" sldId="297"/>
            <ac:spMk id="3" creationId="{D3BC1EE6-0F19-0DE5-C196-9C454C9C5309}"/>
          </ac:spMkLst>
        </pc:spChg>
      </pc:sldChg>
      <pc:sldChg chg="modSp">
        <pc:chgData name="ANG YI NING, CHERMIN" userId="S::21012470@myrp.edu.sg::be6e2bb3-4937-4abd-9636-e0842efd3eb1" providerId="AD" clId="Web-{BF40263D-A6F5-4A8E-8050-8F3BC81CFB5A}" dt="2023-06-07T02:04:07.855" v="262" actId="20577"/>
        <pc:sldMkLst>
          <pc:docMk/>
          <pc:sldMk cId="4012846516" sldId="299"/>
        </pc:sldMkLst>
        <pc:spChg chg="mod">
          <ac:chgData name="ANG YI NING, CHERMIN" userId="S::21012470@myrp.edu.sg::be6e2bb3-4937-4abd-9636-e0842efd3eb1" providerId="AD" clId="Web-{BF40263D-A6F5-4A8E-8050-8F3BC81CFB5A}" dt="2023-06-07T02:03:30.932" v="259" actId="20577"/>
          <ac:spMkLst>
            <pc:docMk/>
            <pc:sldMk cId="4012846516" sldId="299"/>
            <ac:spMk id="2" creationId="{AA6B11D9-DFF9-FA7A-0A15-FCAC749BDFA0}"/>
          </ac:spMkLst>
        </pc:spChg>
        <pc:spChg chg="mod">
          <ac:chgData name="ANG YI NING, CHERMIN" userId="S::21012470@myrp.edu.sg::be6e2bb3-4937-4abd-9636-e0842efd3eb1" providerId="AD" clId="Web-{BF40263D-A6F5-4A8E-8050-8F3BC81CFB5A}" dt="2023-06-07T02:04:07.855" v="262" actId="20577"/>
          <ac:spMkLst>
            <pc:docMk/>
            <pc:sldMk cId="4012846516" sldId="299"/>
            <ac:spMk id="3" creationId="{D3BC1EE6-0F19-0DE5-C196-9C454C9C5309}"/>
          </ac:spMkLst>
        </pc:spChg>
      </pc:sldChg>
      <pc:sldChg chg="modSp">
        <pc:chgData name="ANG YI NING, CHERMIN" userId="S::21012470@myrp.edu.sg::be6e2bb3-4937-4abd-9636-e0842efd3eb1" providerId="AD" clId="Web-{BF40263D-A6F5-4A8E-8050-8F3BC81CFB5A}" dt="2023-06-07T02:00:19.909" v="248"/>
        <pc:sldMkLst>
          <pc:docMk/>
          <pc:sldMk cId="981209011" sldId="300"/>
        </pc:sldMkLst>
        <pc:graphicFrameChg chg="mod modGraphic">
          <ac:chgData name="ANG YI NING, CHERMIN" userId="S::21012470@myrp.edu.sg::be6e2bb3-4937-4abd-9636-e0842efd3eb1" providerId="AD" clId="Web-{BF40263D-A6F5-4A8E-8050-8F3BC81CFB5A}" dt="2023-06-07T02:00:19.909" v="248"/>
          <ac:graphicFrameMkLst>
            <pc:docMk/>
            <pc:sldMk cId="981209011" sldId="300"/>
            <ac:graphicFrameMk id="5" creationId="{0EFE1D62-15A1-D4B7-4045-0F81C7195A53}"/>
          </ac:graphicFrameMkLst>
        </pc:graphicFrameChg>
      </pc:sldChg>
      <pc:sldChg chg="modSp">
        <pc:chgData name="ANG YI NING, CHERMIN" userId="S::21012470@myrp.edu.sg::be6e2bb3-4937-4abd-9636-e0842efd3eb1" providerId="AD" clId="Web-{BF40263D-A6F5-4A8E-8050-8F3BC81CFB5A}" dt="2023-06-07T01:59:43.501" v="242" actId="1076"/>
        <pc:sldMkLst>
          <pc:docMk/>
          <pc:sldMk cId="3519937844" sldId="302"/>
        </pc:sldMkLst>
        <pc:graphicFrameChg chg="mod modGraphic">
          <ac:chgData name="ANG YI NING, CHERMIN" userId="S::21012470@myrp.edu.sg::be6e2bb3-4937-4abd-9636-e0842efd3eb1" providerId="AD" clId="Web-{BF40263D-A6F5-4A8E-8050-8F3BC81CFB5A}" dt="2023-06-07T01:59:43.501" v="242" actId="1076"/>
          <ac:graphicFrameMkLst>
            <pc:docMk/>
            <pc:sldMk cId="3519937844" sldId="302"/>
            <ac:graphicFrameMk id="4" creationId="{74F7056F-67FF-07FE-DC0F-6D17346856B9}"/>
          </ac:graphicFrameMkLst>
        </pc:graphicFrameChg>
      </pc:sldChg>
      <pc:sldChg chg="modSp">
        <pc:chgData name="ANG YI NING, CHERMIN" userId="S::21012470@myrp.edu.sg::be6e2bb3-4937-4abd-9636-e0842efd3eb1" providerId="AD" clId="Web-{BF40263D-A6F5-4A8E-8050-8F3BC81CFB5A}" dt="2023-06-07T01:58:55.125" v="187" actId="1076"/>
        <pc:sldMkLst>
          <pc:docMk/>
          <pc:sldMk cId="1391523334" sldId="303"/>
        </pc:sldMkLst>
        <pc:graphicFrameChg chg="mod modGraphic">
          <ac:chgData name="ANG YI NING, CHERMIN" userId="S::21012470@myrp.edu.sg::be6e2bb3-4937-4abd-9636-e0842efd3eb1" providerId="AD" clId="Web-{BF40263D-A6F5-4A8E-8050-8F3BC81CFB5A}" dt="2023-06-07T01:58:55.125" v="187" actId="1076"/>
          <ac:graphicFrameMkLst>
            <pc:docMk/>
            <pc:sldMk cId="1391523334" sldId="303"/>
            <ac:graphicFrameMk id="4" creationId="{4447BEAD-27D1-F064-24FF-22C523CE36A1}"/>
          </ac:graphicFrameMkLst>
        </pc:graphicFrameChg>
      </pc:sldChg>
      <pc:sldChg chg="modSp">
        <pc:chgData name="ANG YI NING, CHERMIN" userId="S::21012470@myrp.edu.sg::be6e2bb3-4937-4abd-9636-e0842efd3eb1" providerId="AD" clId="Web-{BF40263D-A6F5-4A8E-8050-8F3BC81CFB5A}" dt="2023-06-07T01:59:27.360" v="240" actId="1076"/>
        <pc:sldMkLst>
          <pc:docMk/>
          <pc:sldMk cId="199760027" sldId="304"/>
        </pc:sldMkLst>
        <pc:graphicFrameChg chg="mod modGraphic">
          <ac:chgData name="ANG YI NING, CHERMIN" userId="S::21012470@myrp.edu.sg::be6e2bb3-4937-4abd-9636-e0842efd3eb1" providerId="AD" clId="Web-{BF40263D-A6F5-4A8E-8050-8F3BC81CFB5A}" dt="2023-06-07T01:59:27.360" v="240" actId="1076"/>
          <ac:graphicFrameMkLst>
            <pc:docMk/>
            <pc:sldMk cId="199760027" sldId="304"/>
            <ac:graphicFrameMk id="4" creationId="{2EBCC12B-F910-A9C6-61AE-B5A69508D6E2}"/>
          </ac:graphicFrameMkLst>
        </pc:graphicFrameChg>
      </pc:sldChg>
      <pc:sldChg chg="addSp modSp new">
        <pc:chgData name="ANG YI NING, CHERMIN" userId="S::21012470@myrp.edu.sg::be6e2bb3-4937-4abd-9636-e0842efd3eb1" providerId="AD" clId="Web-{BF40263D-A6F5-4A8E-8050-8F3BC81CFB5A}" dt="2023-06-07T02:11:46.809" v="282" actId="20577"/>
        <pc:sldMkLst>
          <pc:docMk/>
          <pc:sldMk cId="205786201" sldId="306"/>
        </pc:sldMkLst>
        <pc:spChg chg="mod">
          <ac:chgData name="ANG YI NING, CHERMIN" userId="S::21012470@myrp.edu.sg::be6e2bb3-4937-4abd-9636-e0842efd3eb1" providerId="AD" clId="Web-{BF40263D-A6F5-4A8E-8050-8F3BC81CFB5A}" dt="2023-06-07T02:11:46.809" v="282" actId="20577"/>
          <ac:spMkLst>
            <pc:docMk/>
            <pc:sldMk cId="205786201" sldId="306"/>
            <ac:spMk id="2" creationId="{EFE29866-7015-2B34-5403-34F6D3D14219}"/>
          </ac:spMkLst>
        </pc:spChg>
        <pc:picChg chg="add mod">
          <ac:chgData name="ANG YI NING, CHERMIN" userId="S::21012470@myrp.edu.sg::be6e2bb3-4937-4abd-9636-e0842efd3eb1" providerId="AD" clId="Web-{BF40263D-A6F5-4A8E-8050-8F3BC81CFB5A}" dt="2023-06-07T02:11:26.871" v="272" actId="1076"/>
          <ac:picMkLst>
            <pc:docMk/>
            <pc:sldMk cId="205786201" sldId="306"/>
            <ac:picMk id="4" creationId="{C4803307-70C6-4AEC-0FE5-A9282345028C}"/>
          </ac:picMkLst>
        </pc:picChg>
      </pc:sldChg>
    </pc:docChg>
  </pc:docChgLst>
</pc:chgInfo>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7"/>
        <p:cNvGrpSpPr/>
        <p:nvPr/>
      </p:nvGrpSpPr>
      <p:grpSpPr>
        <a:xfrm>
          <a:off x="0" y="0"/>
          <a:ext cx="0" cy="0"/>
          <a:chOff x="0" y="0"/>
          <a:chExt cx="0" cy="0"/>
        </a:xfrm>
      </p:grpSpPr>
      <p:sp>
        <p:nvSpPr>
          <p:cNvPr id="13778" name="Google Shape;13778;g98a768b21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9" name="Google Shape;13779;g98a768b21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7"/>
        <p:cNvGrpSpPr/>
        <p:nvPr/>
      </p:nvGrpSpPr>
      <p:grpSpPr>
        <a:xfrm>
          <a:off x="0" y="0"/>
          <a:ext cx="0" cy="0"/>
          <a:chOff x="0" y="0"/>
          <a:chExt cx="0" cy="0"/>
        </a:xfrm>
      </p:grpSpPr>
      <p:sp>
        <p:nvSpPr>
          <p:cNvPr id="13778" name="Google Shape;13778;g98a768b21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9" name="Google Shape;13779;g98a768b21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0924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1"/>
        <p:cNvGrpSpPr/>
        <p:nvPr/>
      </p:nvGrpSpPr>
      <p:grpSpPr>
        <a:xfrm>
          <a:off x="0" y="0"/>
          <a:ext cx="0" cy="0"/>
          <a:chOff x="0" y="0"/>
          <a:chExt cx="0" cy="0"/>
        </a:xfrm>
      </p:grpSpPr>
      <p:sp>
        <p:nvSpPr>
          <p:cNvPr id="13792" name="Google Shape;13792;g23e88bb7d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3" name="Google Shape;13793;g23e88bb7d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7"/>
        <p:cNvGrpSpPr/>
        <p:nvPr/>
      </p:nvGrpSpPr>
      <p:grpSpPr>
        <a:xfrm>
          <a:off x="0" y="0"/>
          <a:ext cx="0" cy="0"/>
          <a:chOff x="0" y="0"/>
          <a:chExt cx="0" cy="0"/>
        </a:xfrm>
      </p:grpSpPr>
      <p:sp>
        <p:nvSpPr>
          <p:cNvPr id="13818" name="Google Shape;13818;g9a38d63159_0_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19" name="Google Shape;13819;g9a38d63159_0_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7"/>
        <p:cNvGrpSpPr/>
        <p:nvPr/>
      </p:nvGrpSpPr>
      <p:grpSpPr>
        <a:xfrm>
          <a:off x="0" y="0"/>
          <a:ext cx="0" cy="0"/>
          <a:chOff x="0" y="0"/>
          <a:chExt cx="0" cy="0"/>
        </a:xfrm>
      </p:grpSpPr>
      <p:sp>
        <p:nvSpPr>
          <p:cNvPr id="13818" name="Google Shape;13818;g9a38d63159_0_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19" name="Google Shape;13819;g9a38d63159_0_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70980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7"/>
        <p:cNvGrpSpPr/>
        <p:nvPr/>
      </p:nvGrpSpPr>
      <p:grpSpPr>
        <a:xfrm>
          <a:off x="0" y="0"/>
          <a:ext cx="0" cy="0"/>
          <a:chOff x="0" y="0"/>
          <a:chExt cx="0" cy="0"/>
        </a:xfrm>
      </p:grpSpPr>
      <p:sp>
        <p:nvSpPr>
          <p:cNvPr id="13828" name="Google Shape;13828;ga1bacfef19_0_7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9" name="Google Shape;13829;ga1bacfef19_0_7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76200"/>
            <a:ext cx="9415324" cy="5336303"/>
            <a:chOff x="0" y="-76200"/>
            <a:chExt cx="9415324" cy="5336303"/>
          </a:xfrm>
        </p:grpSpPr>
        <p:sp>
          <p:nvSpPr>
            <p:cNvPr id="10" name="Google Shape;10;p2"/>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2"/>
          <p:cNvSpPr/>
          <p:nvPr/>
        </p:nvSpPr>
        <p:spPr>
          <a:xfrm>
            <a:off x="1067250" y="822950"/>
            <a:ext cx="7006800" cy="349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txBox="1">
            <a:spLocks noGrp="1"/>
          </p:cNvSpPr>
          <p:nvPr>
            <p:ph type="ctrTitle"/>
          </p:nvPr>
        </p:nvSpPr>
        <p:spPr>
          <a:xfrm>
            <a:off x="1606950" y="1188720"/>
            <a:ext cx="5930100" cy="2149500"/>
          </a:xfrm>
          <a:prstGeom prst="rect">
            <a:avLst/>
          </a:prstGeom>
        </p:spPr>
        <p:txBody>
          <a:bodyPr spcFirstLastPara="1" wrap="square" lIns="91425" tIns="91425" rIns="91425" bIns="91425" anchor="b" anchorCtr="0">
            <a:noAutofit/>
          </a:bodyPr>
          <a:lstStyle>
            <a:lvl1pPr lvl="0" algn="ctr">
              <a:spcBef>
                <a:spcPts val="0"/>
              </a:spcBef>
              <a:spcAft>
                <a:spcPts val="0"/>
              </a:spcAft>
              <a:buSzPts val="5500"/>
              <a:buNone/>
              <a:defRPr sz="5500"/>
            </a:lvl1pPr>
            <a:lvl2pPr lvl="1" algn="ctr">
              <a:spcBef>
                <a:spcPts val="0"/>
              </a:spcBef>
              <a:spcAft>
                <a:spcPts val="0"/>
              </a:spcAft>
              <a:buSzPts val="6000"/>
              <a:buFont typeface="Open Sans"/>
              <a:buNone/>
              <a:defRPr sz="6000">
                <a:latin typeface="Open Sans"/>
                <a:ea typeface="Open Sans"/>
                <a:cs typeface="Open Sans"/>
                <a:sym typeface="Open Sans"/>
              </a:defRPr>
            </a:lvl2pPr>
            <a:lvl3pPr lvl="2" algn="ctr">
              <a:spcBef>
                <a:spcPts val="0"/>
              </a:spcBef>
              <a:spcAft>
                <a:spcPts val="0"/>
              </a:spcAft>
              <a:buSzPts val="6000"/>
              <a:buFont typeface="Open Sans"/>
              <a:buNone/>
              <a:defRPr sz="6000">
                <a:latin typeface="Open Sans"/>
                <a:ea typeface="Open Sans"/>
                <a:cs typeface="Open Sans"/>
                <a:sym typeface="Open Sans"/>
              </a:defRPr>
            </a:lvl3pPr>
            <a:lvl4pPr lvl="3" algn="ctr">
              <a:spcBef>
                <a:spcPts val="0"/>
              </a:spcBef>
              <a:spcAft>
                <a:spcPts val="0"/>
              </a:spcAft>
              <a:buSzPts val="6000"/>
              <a:buFont typeface="Open Sans"/>
              <a:buNone/>
              <a:defRPr sz="6000">
                <a:latin typeface="Open Sans"/>
                <a:ea typeface="Open Sans"/>
                <a:cs typeface="Open Sans"/>
                <a:sym typeface="Open Sans"/>
              </a:defRPr>
            </a:lvl4pPr>
            <a:lvl5pPr lvl="4" algn="ctr">
              <a:spcBef>
                <a:spcPts val="0"/>
              </a:spcBef>
              <a:spcAft>
                <a:spcPts val="0"/>
              </a:spcAft>
              <a:buSzPts val="6000"/>
              <a:buFont typeface="Open Sans"/>
              <a:buNone/>
              <a:defRPr sz="6000">
                <a:latin typeface="Open Sans"/>
                <a:ea typeface="Open Sans"/>
                <a:cs typeface="Open Sans"/>
                <a:sym typeface="Open Sans"/>
              </a:defRPr>
            </a:lvl5pPr>
            <a:lvl6pPr lvl="5" algn="ctr">
              <a:spcBef>
                <a:spcPts val="0"/>
              </a:spcBef>
              <a:spcAft>
                <a:spcPts val="0"/>
              </a:spcAft>
              <a:buSzPts val="6000"/>
              <a:buFont typeface="Open Sans"/>
              <a:buNone/>
              <a:defRPr sz="6000">
                <a:latin typeface="Open Sans"/>
                <a:ea typeface="Open Sans"/>
                <a:cs typeface="Open Sans"/>
                <a:sym typeface="Open Sans"/>
              </a:defRPr>
            </a:lvl6pPr>
            <a:lvl7pPr lvl="6" algn="ctr">
              <a:spcBef>
                <a:spcPts val="0"/>
              </a:spcBef>
              <a:spcAft>
                <a:spcPts val="0"/>
              </a:spcAft>
              <a:buSzPts val="6000"/>
              <a:buFont typeface="Open Sans"/>
              <a:buNone/>
              <a:defRPr sz="6000">
                <a:latin typeface="Open Sans"/>
                <a:ea typeface="Open Sans"/>
                <a:cs typeface="Open Sans"/>
                <a:sym typeface="Open Sans"/>
              </a:defRPr>
            </a:lvl7pPr>
            <a:lvl8pPr lvl="7" algn="ctr">
              <a:spcBef>
                <a:spcPts val="0"/>
              </a:spcBef>
              <a:spcAft>
                <a:spcPts val="0"/>
              </a:spcAft>
              <a:buSzPts val="6000"/>
              <a:buFont typeface="Open Sans"/>
              <a:buNone/>
              <a:defRPr sz="6000">
                <a:latin typeface="Open Sans"/>
                <a:ea typeface="Open Sans"/>
                <a:cs typeface="Open Sans"/>
                <a:sym typeface="Open Sans"/>
              </a:defRPr>
            </a:lvl8pPr>
            <a:lvl9pPr lvl="8" algn="ctr">
              <a:spcBef>
                <a:spcPts val="0"/>
              </a:spcBef>
              <a:spcAft>
                <a:spcPts val="0"/>
              </a:spcAft>
              <a:buSzPts val="6000"/>
              <a:buFont typeface="Open Sans"/>
              <a:buNone/>
              <a:defRPr sz="6000">
                <a:latin typeface="Open Sans"/>
                <a:ea typeface="Open Sans"/>
                <a:cs typeface="Open Sans"/>
                <a:sym typeface="Open Sans"/>
              </a:defRPr>
            </a:lvl9pPr>
          </a:lstStyle>
          <a:p>
            <a:endParaRPr/>
          </a:p>
        </p:txBody>
      </p:sp>
      <p:sp>
        <p:nvSpPr>
          <p:cNvPr id="515" name="Google Shape;515;p2"/>
          <p:cNvSpPr txBox="1">
            <a:spLocks noGrp="1"/>
          </p:cNvSpPr>
          <p:nvPr>
            <p:ph type="subTitle" idx="1"/>
          </p:nvPr>
        </p:nvSpPr>
        <p:spPr>
          <a:xfrm>
            <a:off x="2441025" y="3291325"/>
            <a:ext cx="4261800" cy="496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079"/>
        <p:cNvGrpSpPr/>
        <p:nvPr/>
      </p:nvGrpSpPr>
      <p:grpSpPr>
        <a:xfrm>
          <a:off x="0" y="0"/>
          <a:ext cx="0" cy="0"/>
          <a:chOff x="0" y="0"/>
          <a:chExt cx="0" cy="0"/>
        </a:xfrm>
      </p:grpSpPr>
      <p:grpSp>
        <p:nvGrpSpPr>
          <p:cNvPr id="4080" name="Google Shape;4080;p11"/>
          <p:cNvGrpSpPr/>
          <p:nvPr/>
        </p:nvGrpSpPr>
        <p:grpSpPr>
          <a:xfrm>
            <a:off x="0" y="-76200"/>
            <a:ext cx="9415324" cy="5336303"/>
            <a:chOff x="0" y="-76200"/>
            <a:chExt cx="9415324" cy="5336303"/>
          </a:xfrm>
        </p:grpSpPr>
        <p:sp>
          <p:nvSpPr>
            <p:cNvPr id="4081" name="Google Shape;4081;p11"/>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1"/>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1"/>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1"/>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1"/>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1"/>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1"/>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1"/>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1"/>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1"/>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1"/>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1"/>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1"/>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1"/>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1"/>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1"/>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1"/>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1"/>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1"/>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1"/>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1"/>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1"/>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1"/>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1"/>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1"/>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1"/>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1"/>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1"/>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1"/>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1"/>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1"/>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1"/>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1"/>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1"/>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1"/>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1"/>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1"/>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1"/>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1"/>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1"/>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1"/>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1"/>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1"/>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1"/>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1"/>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1"/>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1"/>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1"/>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1"/>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1"/>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1"/>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1"/>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1"/>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1"/>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1"/>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1"/>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1"/>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1"/>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1"/>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1"/>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1"/>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1"/>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1"/>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1"/>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1"/>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1"/>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1"/>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1"/>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1"/>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1"/>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1"/>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1"/>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1"/>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1"/>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1"/>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1"/>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1"/>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1"/>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1"/>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1"/>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1"/>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1"/>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1"/>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1"/>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1"/>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1"/>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1"/>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1"/>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1"/>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1"/>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1"/>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1"/>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1"/>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1"/>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1"/>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1"/>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1"/>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1"/>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1"/>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1"/>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1"/>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1"/>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1"/>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1"/>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1"/>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1"/>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1"/>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1"/>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1"/>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1"/>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1"/>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1"/>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1"/>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1"/>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1"/>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1"/>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1"/>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1"/>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1"/>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1"/>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1"/>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1"/>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1"/>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1"/>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1"/>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1"/>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1"/>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1"/>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1"/>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1"/>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1"/>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1"/>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1"/>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1"/>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1"/>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1"/>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1"/>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1"/>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1"/>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1"/>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1"/>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1"/>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1"/>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1"/>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1"/>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1"/>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1"/>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1"/>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1"/>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1"/>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1"/>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1"/>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1"/>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1"/>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1"/>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1"/>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1"/>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1"/>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1"/>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1"/>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1"/>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1"/>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1"/>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1"/>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1"/>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1"/>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1"/>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1"/>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1"/>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1"/>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1"/>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1"/>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1"/>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1"/>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1"/>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1"/>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1"/>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1"/>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1"/>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1"/>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1"/>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1"/>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1"/>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1"/>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1"/>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1"/>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1"/>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1"/>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1"/>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1"/>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1"/>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1"/>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1"/>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1"/>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1"/>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1"/>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1"/>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1"/>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1"/>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1"/>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1"/>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1"/>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1"/>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1"/>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1"/>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1"/>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1"/>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1"/>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1"/>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1"/>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1"/>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1"/>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1"/>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1"/>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1"/>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1"/>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1"/>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1"/>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1"/>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1"/>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1"/>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1"/>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1"/>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1"/>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1"/>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1"/>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1"/>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1"/>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1"/>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1"/>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1"/>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1"/>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1"/>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1"/>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1"/>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1"/>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1"/>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1"/>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1"/>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1"/>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1"/>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1"/>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1"/>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1"/>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1"/>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1"/>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1"/>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1"/>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1"/>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1"/>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1"/>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1"/>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1"/>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1"/>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1"/>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1"/>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1"/>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1"/>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1"/>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1"/>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1"/>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1"/>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1"/>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1"/>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1"/>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1"/>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1"/>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1"/>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1"/>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1"/>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1"/>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1"/>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1"/>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1"/>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1"/>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1"/>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1"/>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1"/>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1"/>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1"/>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1"/>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1"/>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1"/>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1"/>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1"/>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1"/>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1"/>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1"/>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1"/>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1"/>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1"/>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1"/>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1"/>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1"/>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1"/>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1"/>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1"/>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1"/>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1"/>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1"/>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1"/>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1"/>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1"/>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1"/>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1"/>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1"/>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1"/>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1"/>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1"/>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1"/>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1"/>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1"/>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1"/>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1"/>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1"/>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1"/>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1"/>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1"/>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1"/>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1"/>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1"/>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1"/>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1"/>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1"/>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1"/>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1"/>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1"/>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1"/>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1"/>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1"/>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1"/>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1"/>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1"/>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1"/>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1"/>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1"/>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1"/>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1"/>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1"/>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1"/>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1"/>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1"/>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1"/>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1"/>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1"/>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1"/>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1"/>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1"/>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1"/>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1"/>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1"/>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1"/>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1"/>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1"/>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1"/>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1"/>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1"/>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1"/>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1"/>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1"/>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1"/>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1"/>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1"/>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1"/>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1"/>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1"/>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1"/>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1"/>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1"/>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1"/>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1"/>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1"/>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1"/>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1"/>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1"/>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1"/>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1"/>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1"/>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1"/>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1"/>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1"/>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1"/>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1"/>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1"/>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1"/>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1"/>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1"/>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1"/>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1"/>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1"/>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1"/>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1"/>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1"/>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1"/>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1"/>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1"/>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1"/>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1"/>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1"/>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1"/>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1"/>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1"/>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1"/>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1"/>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1"/>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1"/>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1"/>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1"/>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1"/>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1"/>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1"/>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1"/>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1"/>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1"/>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1"/>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1"/>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1"/>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1"/>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1"/>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1"/>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1"/>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1"/>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1"/>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1"/>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1"/>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1"/>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1"/>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1"/>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1"/>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1"/>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1"/>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1"/>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1"/>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1"/>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1"/>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1"/>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1"/>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1"/>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1"/>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1"/>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1"/>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1"/>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1"/>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1"/>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1"/>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1"/>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1"/>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1"/>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1"/>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1"/>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1"/>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1"/>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1"/>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1"/>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1"/>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1"/>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1"/>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1"/>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1"/>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1"/>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1"/>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1"/>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1"/>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1"/>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1"/>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1"/>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1"/>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1"/>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1"/>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1"/>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1"/>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1"/>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1"/>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1"/>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1"/>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1"/>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1"/>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1"/>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1"/>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1"/>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1"/>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1"/>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1"/>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1"/>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1"/>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1"/>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1"/>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1"/>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1"/>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1"/>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1"/>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1"/>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1"/>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1"/>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1"/>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1"/>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1"/>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1"/>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1"/>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1"/>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1"/>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1"/>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1"/>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4" name="Google Shape;4584;p11"/>
          <p:cNvSpPr/>
          <p:nvPr/>
        </p:nvSpPr>
        <p:spPr>
          <a:xfrm>
            <a:off x="-63400" y="535200"/>
            <a:ext cx="9280500" cy="4064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1"/>
          <p:cNvSpPr txBox="1">
            <a:spLocks noGrp="1"/>
          </p:cNvSpPr>
          <p:nvPr>
            <p:ph type="title" hasCustomPrompt="1"/>
          </p:nvPr>
        </p:nvSpPr>
        <p:spPr>
          <a:xfrm>
            <a:off x="713125" y="1106125"/>
            <a:ext cx="77175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500"/>
              <a:buNone/>
              <a:defRPr sz="75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586" name="Google Shape;4586;p11"/>
          <p:cNvSpPr txBox="1">
            <a:spLocks noGrp="1"/>
          </p:cNvSpPr>
          <p:nvPr>
            <p:ph type="subTitle" idx="1"/>
          </p:nvPr>
        </p:nvSpPr>
        <p:spPr>
          <a:xfrm>
            <a:off x="2146675" y="3083875"/>
            <a:ext cx="4863300" cy="5634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s">
  <p:cSld name="CUSTOM">
    <p:spTree>
      <p:nvGrpSpPr>
        <p:cNvPr id="1" name="Shape 4588"/>
        <p:cNvGrpSpPr/>
        <p:nvPr/>
      </p:nvGrpSpPr>
      <p:grpSpPr>
        <a:xfrm>
          <a:off x="0" y="0"/>
          <a:ext cx="0" cy="0"/>
          <a:chOff x="0" y="0"/>
          <a:chExt cx="0" cy="0"/>
        </a:xfrm>
      </p:grpSpPr>
      <p:grpSp>
        <p:nvGrpSpPr>
          <p:cNvPr id="4589" name="Google Shape;4589;p13"/>
          <p:cNvGrpSpPr/>
          <p:nvPr/>
        </p:nvGrpSpPr>
        <p:grpSpPr>
          <a:xfrm>
            <a:off x="0" y="-76200"/>
            <a:ext cx="9415324" cy="5336303"/>
            <a:chOff x="0" y="-76200"/>
            <a:chExt cx="9415324" cy="5336303"/>
          </a:xfrm>
        </p:grpSpPr>
        <p:sp>
          <p:nvSpPr>
            <p:cNvPr id="4590" name="Google Shape;4590;p13"/>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3"/>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3"/>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3"/>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3"/>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3"/>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3"/>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3"/>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3"/>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3"/>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3"/>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3"/>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3"/>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3"/>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3"/>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3"/>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3"/>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3"/>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3"/>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3"/>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3"/>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3"/>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3"/>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3"/>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3"/>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3"/>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3"/>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3"/>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3"/>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3"/>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3"/>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3"/>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3"/>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3"/>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3"/>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3"/>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3"/>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3"/>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3"/>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3"/>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3"/>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3"/>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3"/>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3"/>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3"/>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3"/>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3"/>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3"/>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3"/>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3"/>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3"/>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3"/>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3"/>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3"/>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3"/>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3"/>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3"/>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3"/>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3"/>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3"/>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3"/>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3"/>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3"/>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3"/>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3"/>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3"/>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3"/>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3"/>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3"/>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3"/>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3"/>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3"/>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3"/>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3"/>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3"/>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3"/>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3"/>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3"/>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3"/>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3"/>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3"/>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3"/>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3"/>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3"/>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3"/>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3"/>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3"/>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3"/>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3"/>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3"/>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3"/>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3"/>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3"/>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3"/>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3"/>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3"/>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3"/>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3"/>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3"/>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3"/>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3"/>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3"/>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3"/>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3"/>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3"/>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3"/>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3"/>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3"/>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3"/>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3"/>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3"/>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3"/>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3"/>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3"/>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3"/>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3"/>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3"/>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3"/>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3"/>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3"/>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3"/>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3"/>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3"/>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3"/>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3"/>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3"/>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3"/>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3"/>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3"/>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3"/>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3"/>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3"/>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3"/>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3"/>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3"/>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3"/>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3"/>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3"/>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3"/>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3"/>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3"/>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3"/>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3"/>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3"/>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3"/>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3"/>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3"/>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3"/>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3"/>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3"/>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3"/>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3"/>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3"/>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3"/>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3"/>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3"/>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3"/>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3"/>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3"/>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3"/>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3"/>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3"/>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3"/>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3"/>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3"/>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3"/>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3"/>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3"/>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3"/>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3"/>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3"/>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3"/>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3"/>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3"/>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3"/>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3"/>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3"/>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3"/>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3"/>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3"/>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3"/>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3"/>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3"/>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3"/>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3"/>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3"/>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3"/>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3"/>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3"/>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3"/>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3"/>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3"/>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3"/>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3"/>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3"/>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3"/>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3"/>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3"/>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3"/>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3"/>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3"/>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3"/>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3"/>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3"/>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3"/>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3"/>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3"/>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3"/>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3"/>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3"/>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3"/>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3"/>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3"/>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3"/>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3"/>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3"/>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3"/>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3"/>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3"/>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3"/>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3"/>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3"/>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3"/>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3"/>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3"/>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3"/>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3"/>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3"/>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3"/>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3"/>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3"/>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3"/>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3"/>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3"/>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3"/>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3"/>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3"/>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3"/>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3"/>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3"/>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3"/>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3"/>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3"/>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3"/>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3"/>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3"/>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3"/>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3"/>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3"/>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3"/>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3"/>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3"/>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3"/>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3"/>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3"/>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3"/>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3"/>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3"/>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3"/>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3"/>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3"/>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3"/>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3"/>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3"/>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3"/>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3"/>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3"/>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3"/>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3"/>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3"/>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3"/>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3"/>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3"/>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3"/>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3"/>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3"/>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3"/>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3"/>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3"/>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3"/>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3"/>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3"/>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3"/>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3"/>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3"/>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3"/>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3"/>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3"/>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3"/>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3"/>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3"/>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3"/>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3"/>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3"/>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3"/>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3"/>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3"/>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3"/>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3"/>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3"/>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3"/>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3"/>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3"/>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3"/>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3"/>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3"/>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3"/>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3"/>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3"/>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3"/>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3"/>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3"/>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3"/>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3"/>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3"/>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3"/>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3"/>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3"/>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3"/>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3"/>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3"/>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3"/>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3"/>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3"/>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3"/>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3"/>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3"/>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3"/>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3"/>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3"/>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3"/>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3"/>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3"/>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3"/>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3"/>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3"/>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3"/>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3"/>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3"/>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3"/>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3"/>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3"/>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3"/>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3"/>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3"/>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3"/>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3"/>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3"/>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3"/>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3"/>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3"/>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3"/>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3"/>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3"/>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3"/>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3"/>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3"/>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3"/>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3"/>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3"/>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3"/>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3"/>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3"/>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3"/>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3"/>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3"/>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3"/>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3"/>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3"/>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3"/>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3"/>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3"/>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3"/>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3"/>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3"/>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3"/>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3"/>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3"/>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3"/>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3"/>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3"/>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3"/>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3"/>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3"/>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3"/>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3"/>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3"/>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3"/>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3"/>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3"/>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3"/>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3"/>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3"/>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3"/>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3"/>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3"/>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3"/>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3"/>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3"/>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3"/>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3"/>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3"/>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3"/>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3"/>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3"/>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3"/>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3"/>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3"/>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3"/>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3"/>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3"/>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3"/>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3"/>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3"/>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3"/>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3"/>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3"/>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3"/>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3"/>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3"/>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3"/>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3"/>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3"/>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3"/>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3"/>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3"/>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3"/>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3"/>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3"/>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3"/>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3"/>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3"/>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3"/>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3"/>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3"/>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3"/>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3"/>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3"/>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3"/>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3"/>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3"/>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3"/>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3"/>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3"/>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3"/>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3"/>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3"/>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3"/>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3"/>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3"/>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3"/>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3"/>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3"/>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3"/>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3"/>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3"/>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3"/>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3"/>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3"/>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3"/>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3"/>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3"/>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3"/>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3"/>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3"/>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3"/>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3"/>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3"/>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3"/>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3"/>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3"/>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3"/>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3"/>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3"/>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3"/>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3"/>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3"/>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3"/>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3"/>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3"/>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3"/>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3"/>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3"/>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3"/>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3"/>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3"/>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3"/>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3"/>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3"/>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3"/>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3"/>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3"/>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3"/>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3"/>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3"/>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3"/>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3"/>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3"/>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3"/>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3"/>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3"/>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3"/>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3"/>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3" name="Google Shape;5093;p13"/>
          <p:cNvSpPr/>
          <p:nvPr/>
        </p:nvSpPr>
        <p:spPr>
          <a:xfrm>
            <a:off x="713225" y="822950"/>
            <a:ext cx="7360800" cy="3492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3"/>
          <p:cNvSpPr/>
          <p:nvPr/>
        </p:nvSpPr>
        <p:spPr>
          <a:xfrm>
            <a:off x="-71325" y="-76200"/>
            <a:ext cx="6500400" cy="529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3"/>
          <p:cNvSpPr txBox="1">
            <a:spLocks noGrp="1"/>
          </p:cNvSpPr>
          <p:nvPr>
            <p:ph type="title"/>
          </p:nvPr>
        </p:nvSpPr>
        <p:spPr>
          <a:xfrm>
            <a:off x="5029200" y="1600200"/>
            <a:ext cx="2569500" cy="19476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lgn="r">
              <a:spcBef>
                <a:spcPts val="0"/>
              </a:spcBef>
              <a:spcAft>
                <a:spcPts val="0"/>
              </a:spcAft>
              <a:buSzPts val="2800"/>
              <a:buFont typeface="Oswald SemiBold"/>
              <a:buNone/>
              <a:defRPr>
                <a:latin typeface="Oswald SemiBold"/>
                <a:ea typeface="Oswald SemiBold"/>
                <a:cs typeface="Oswald SemiBold"/>
                <a:sym typeface="Oswald SemiBold"/>
              </a:defRPr>
            </a:lvl2pPr>
            <a:lvl3pPr lvl="2" algn="r">
              <a:spcBef>
                <a:spcPts val="0"/>
              </a:spcBef>
              <a:spcAft>
                <a:spcPts val="0"/>
              </a:spcAft>
              <a:buSzPts val="2800"/>
              <a:buFont typeface="Oswald SemiBold"/>
              <a:buNone/>
              <a:defRPr>
                <a:latin typeface="Oswald SemiBold"/>
                <a:ea typeface="Oswald SemiBold"/>
                <a:cs typeface="Oswald SemiBold"/>
                <a:sym typeface="Oswald SemiBold"/>
              </a:defRPr>
            </a:lvl3pPr>
            <a:lvl4pPr lvl="3" algn="r">
              <a:spcBef>
                <a:spcPts val="0"/>
              </a:spcBef>
              <a:spcAft>
                <a:spcPts val="0"/>
              </a:spcAft>
              <a:buSzPts val="2800"/>
              <a:buFont typeface="Oswald SemiBold"/>
              <a:buNone/>
              <a:defRPr>
                <a:latin typeface="Oswald SemiBold"/>
                <a:ea typeface="Oswald SemiBold"/>
                <a:cs typeface="Oswald SemiBold"/>
                <a:sym typeface="Oswald SemiBold"/>
              </a:defRPr>
            </a:lvl4pPr>
            <a:lvl5pPr lvl="4" algn="r">
              <a:spcBef>
                <a:spcPts val="0"/>
              </a:spcBef>
              <a:spcAft>
                <a:spcPts val="0"/>
              </a:spcAft>
              <a:buSzPts val="2800"/>
              <a:buFont typeface="Oswald SemiBold"/>
              <a:buNone/>
              <a:defRPr>
                <a:latin typeface="Oswald SemiBold"/>
                <a:ea typeface="Oswald SemiBold"/>
                <a:cs typeface="Oswald SemiBold"/>
                <a:sym typeface="Oswald SemiBold"/>
              </a:defRPr>
            </a:lvl5pPr>
            <a:lvl6pPr lvl="5" algn="r">
              <a:spcBef>
                <a:spcPts val="0"/>
              </a:spcBef>
              <a:spcAft>
                <a:spcPts val="0"/>
              </a:spcAft>
              <a:buSzPts val="2800"/>
              <a:buFont typeface="Oswald SemiBold"/>
              <a:buNone/>
              <a:defRPr>
                <a:latin typeface="Oswald SemiBold"/>
                <a:ea typeface="Oswald SemiBold"/>
                <a:cs typeface="Oswald SemiBold"/>
                <a:sym typeface="Oswald SemiBold"/>
              </a:defRPr>
            </a:lvl6pPr>
            <a:lvl7pPr lvl="6" algn="r">
              <a:spcBef>
                <a:spcPts val="0"/>
              </a:spcBef>
              <a:spcAft>
                <a:spcPts val="0"/>
              </a:spcAft>
              <a:buSzPts val="2800"/>
              <a:buFont typeface="Oswald SemiBold"/>
              <a:buNone/>
              <a:defRPr>
                <a:latin typeface="Oswald SemiBold"/>
                <a:ea typeface="Oswald SemiBold"/>
                <a:cs typeface="Oswald SemiBold"/>
                <a:sym typeface="Oswald SemiBold"/>
              </a:defRPr>
            </a:lvl7pPr>
            <a:lvl8pPr lvl="7" algn="r">
              <a:spcBef>
                <a:spcPts val="0"/>
              </a:spcBef>
              <a:spcAft>
                <a:spcPts val="0"/>
              </a:spcAft>
              <a:buSzPts val="2800"/>
              <a:buFont typeface="Oswald SemiBold"/>
              <a:buNone/>
              <a:defRPr>
                <a:latin typeface="Oswald SemiBold"/>
                <a:ea typeface="Oswald SemiBold"/>
                <a:cs typeface="Oswald SemiBold"/>
                <a:sym typeface="Oswald SemiBold"/>
              </a:defRPr>
            </a:lvl8pPr>
            <a:lvl9pPr lvl="8" algn="r">
              <a:spcBef>
                <a:spcPts val="0"/>
              </a:spcBef>
              <a:spcAft>
                <a:spcPts val="0"/>
              </a:spcAft>
              <a:buSzPts val="2800"/>
              <a:buFont typeface="Oswald SemiBold"/>
              <a:buNone/>
              <a:defRPr>
                <a:latin typeface="Oswald SemiBold"/>
                <a:ea typeface="Oswald SemiBold"/>
                <a:cs typeface="Oswald SemiBold"/>
                <a:sym typeface="Oswald SemiBold"/>
              </a:defRPr>
            </a:lvl9pPr>
          </a:lstStyle>
          <a:p>
            <a:endParaRPr/>
          </a:p>
        </p:txBody>
      </p:sp>
      <p:sp>
        <p:nvSpPr>
          <p:cNvPr id="5096" name="Google Shape;5096;p13"/>
          <p:cNvSpPr txBox="1">
            <a:spLocks noGrp="1"/>
          </p:cNvSpPr>
          <p:nvPr>
            <p:ph type="subTitle" idx="1"/>
          </p:nvPr>
        </p:nvSpPr>
        <p:spPr>
          <a:xfrm>
            <a:off x="1721200" y="978400"/>
            <a:ext cx="2850900" cy="6057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sz="1800" b="1">
                <a:latin typeface="Playfair Display"/>
                <a:ea typeface="Playfair Display"/>
                <a:cs typeface="Playfair Display"/>
                <a:sym typeface="Playfair Display"/>
              </a:defRPr>
            </a:lvl1pPr>
            <a:lvl2pPr lvl="1">
              <a:spcBef>
                <a:spcPts val="1600"/>
              </a:spcBef>
              <a:spcAft>
                <a:spcPts val="0"/>
              </a:spcAft>
              <a:buSzPts val="1800"/>
              <a:buNone/>
              <a:defRPr sz="1800" b="1"/>
            </a:lvl2pPr>
            <a:lvl3pPr lvl="2">
              <a:spcBef>
                <a:spcPts val="1600"/>
              </a:spcBef>
              <a:spcAft>
                <a:spcPts val="0"/>
              </a:spcAft>
              <a:buSzPts val="1800"/>
              <a:buNone/>
              <a:defRPr sz="1800" b="1"/>
            </a:lvl3pPr>
            <a:lvl4pPr lvl="3">
              <a:spcBef>
                <a:spcPts val="1600"/>
              </a:spcBef>
              <a:spcAft>
                <a:spcPts val="0"/>
              </a:spcAft>
              <a:buSzPts val="1800"/>
              <a:buNone/>
              <a:defRPr sz="1800" b="1"/>
            </a:lvl4pPr>
            <a:lvl5pPr lvl="4">
              <a:spcBef>
                <a:spcPts val="1600"/>
              </a:spcBef>
              <a:spcAft>
                <a:spcPts val="0"/>
              </a:spcAft>
              <a:buSzPts val="1800"/>
              <a:buNone/>
              <a:defRPr sz="1800" b="1"/>
            </a:lvl5pPr>
            <a:lvl6pPr lvl="5">
              <a:spcBef>
                <a:spcPts val="1600"/>
              </a:spcBef>
              <a:spcAft>
                <a:spcPts val="0"/>
              </a:spcAft>
              <a:buSzPts val="1800"/>
              <a:buNone/>
              <a:defRPr sz="1800" b="1"/>
            </a:lvl6pPr>
            <a:lvl7pPr lvl="6">
              <a:spcBef>
                <a:spcPts val="1600"/>
              </a:spcBef>
              <a:spcAft>
                <a:spcPts val="0"/>
              </a:spcAft>
              <a:buSzPts val="1800"/>
              <a:buNone/>
              <a:defRPr sz="1800" b="1"/>
            </a:lvl7pPr>
            <a:lvl8pPr lvl="7">
              <a:spcBef>
                <a:spcPts val="1600"/>
              </a:spcBef>
              <a:spcAft>
                <a:spcPts val="0"/>
              </a:spcAft>
              <a:buSzPts val="1800"/>
              <a:buNone/>
              <a:defRPr sz="1800" b="1"/>
            </a:lvl8pPr>
            <a:lvl9pPr lvl="8">
              <a:spcBef>
                <a:spcPts val="1600"/>
              </a:spcBef>
              <a:spcAft>
                <a:spcPts val="1600"/>
              </a:spcAft>
              <a:buSzPts val="1800"/>
              <a:buNone/>
              <a:defRPr sz="1800" b="1"/>
            </a:lvl9pPr>
          </a:lstStyle>
          <a:p>
            <a:endParaRPr/>
          </a:p>
        </p:txBody>
      </p:sp>
      <p:sp>
        <p:nvSpPr>
          <p:cNvPr id="5097" name="Google Shape;5097;p13"/>
          <p:cNvSpPr txBox="1">
            <a:spLocks noGrp="1"/>
          </p:cNvSpPr>
          <p:nvPr>
            <p:ph type="subTitle" idx="2"/>
          </p:nvPr>
        </p:nvSpPr>
        <p:spPr>
          <a:xfrm>
            <a:off x="1721200" y="1317395"/>
            <a:ext cx="2850900" cy="9861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5098" name="Google Shape;5098;p13"/>
          <p:cNvSpPr txBox="1">
            <a:spLocks noGrp="1"/>
          </p:cNvSpPr>
          <p:nvPr>
            <p:ph type="subTitle" idx="3"/>
          </p:nvPr>
        </p:nvSpPr>
        <p:spPr>
          <a:xfrm>
            <a:off x="1721200" y="2221986"/>
            <a:ext cx="2850900" cy="605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atin typeface="Playfair Display"/>
                <a:ea typeface="Playfair Display"/>
                <a:cs typeface="Playfair Display"/>
                <a:sym typeface="Playfair Display"/>
              </a:defRPr>
            </a:lvl1pPr>
            <a:lvl2pPr lvl="1" rtl="0">
              <a:spcBef>
                <a:spcPts val="1600"/>
              </a:spcBef>
              <a:spcAft>
                <a:spcPts val="0"/>
              </a:spcAft>
              <a:buSzPts val="1800"/>
              <a:buNone/>
              <a:defRPr sz="1800" b="1"/>
            </a:lvl2pPr>
            <a:lvl3pPr lvl="2" rtl="0">
              <a:spcBef>
                <a:spcPts val="1600"/>
              </a:spcBef>
              <a:spcAft>
                <a:spcPts val="0"/>
              </a:spcAft>
              <a:buSzPts val="1800"/>
              <a:buNone/>
              <a:defRPr sz="1800" b="1"/>
            </a:lvl3pPr>
            <a:lvl4pPr lvl="3" rtl="0">
              <a:spcBef>
                <a:spcPts val="1600"/>
              </a:spcBef>
              <a:spcAft>
                <a:spcPts val="0"/>
              </a:spcAft>
              <a:buSzPts val="1800"/>
              <a:buNone/>
              <a:defRPr sz="1800" b="1"/>
            </a:lvl4pPr>
            <a:lvl5pPr lvl="4" rtl="0">
              <a:spcBef>
                <a:spcPts val="1600"/>
              </a:spcBef>
              <a:spcAft>
                <a:spcPts val="0"/>
              </a:spcAft>
              <a:buSzPts val="1800"/>
              <a:buNone/>
              <a:defRPr sz="1800" b="1"/>
            </a:lvl5pPr>
            <a:lvl6pPr lvl="5" rtl="0">
              <a:spcBef>
                <a:spcPts val="1600"/>
              </a:spcBef>
              <a:spcAft>
                <a:spcPts val="0"/>
              </a:spcAft>
              <a:buSzPts val="1800"/>
              <a:buNone/>
              <a:defRPr sz="1800" b="1"/>
            </a:lvl6pPr>
            <a:lvl7pPr lvl="6" rtl="0">
              <a:spcBef>
                <a:spcPts val="1600"/>
              </a:spcBef>
              <a:spcAft>
                <a:spcPts val="0"/>
              </a:spcAft>
              <a:buSzPts val="1800"/>
              <a:buNone/>
              <a:defRPr sz="1800" b="1"/>
            </a:lvl7pPr>
            <a:lvl8pPr lvl="7" rtl="0">
              <a:spcBef>
                <a:spcPts val="1600"/>
              </a:spcBef>
              <a:spcAft>
                <a:spcPts val="0"/>
              </a:spcAft>
              <a:buSzPts val="1800"/>
              <a:buNone/>
              <a:defRPr sz="1800" b="1"/>
            </a:lvl8pPr>
            <a:lvl9pPr lvl="8" rtl="0">
              <a:spcBef>
                <a:spcPts val="1600"/>
              </a:spcBef>
              <a:spcAft>
                <a:spcPts val="1600"/>
              </a:spcAft>
              <a:buSzPts val="1800"/>
              <a:buNone/>
              <a:defRPr sz="1800" b="1"/>
            </a:lvl9pPr>
          </a:lstStyle>
          <a:p>
            <a:endParaRPr/>
          </a:p>
        </p:txBody>
      </p:sp>
      <p:sp>
        <p:nvSpPr>
          <p:cNvPr id="5099" name="Google Shape;5099;p13"/>
          <p:cNvSpPr txBox="1">
            <a:spLocks noGrp="1"/>
          </p:cNvSpPr>
          <p:nvPr>
            <p:ph type="subTitle" idx="4"/>
          </p:nvPr>
        </p:nvSpPr>
        <p:spPr>
          <a:xfrm>
            <a:off x="1721200" y="2561700"/>
            <a:ext cx="2850900" cy="986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100" name="Google Shape;5100;p13"/>
          <p:cNvSpPr txBox="1">
            <a:spLocks noGrp="1"/>
          </p:cNvSpPr>
          <p:nvPr>
            <p:ph type="subTitle" idx="5"/>
          </p:nvPr>
        </p:nvSpPr>
        <p:spPr>
          <a:xfrm>
            <a:off x="1721200" y="3474715"/>
            <a:ext cx="2850900" cy="605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atin typeface="Playfair Display"/>
                <a:ea typeface="Playfair Display"/>
                <a:cs typeface="Playfair Display"/>
                <a:sym typeface="Playfair Display"/>
              </a:defRPr>
            </a:lvl1pPr>
            <a:lvl2pPr lvl="1" rtl="0">
              <a:spcBef>
                <a:spcPts val="1600"/>
              </a:spcBef>
              <a:spcAft>
                <a:spcPts val="0"/>
              </a:spcAft>
              <a:buSzPts val="1800"/>
              <a:buNone/>
              <a:defRPr sz="1800" b="1"/>
            </a:lvl2pPr>
            <a:lvl3pPr lvl="2" rtl="0">
              <a:spcBef>
                <a:spcPts val="1600"/>
              </a:spcBef>
              <a:spcAft>
                <a:spcPts val="0"/>
              </a:spcAft>
              <a:buSzPts val="1800"/>
              <a:buNone/>
              <a:defRPr sz="1800" b="1"/>
            </a:lvl3pPr>
            <a:lvl4pPr lvl="3" rtl="0">
              <a:spcBef>
                <a:spcPts val="1600"/>
              </a:spcBef>
              <a:spcAft>
                <a:spcPts val="0"/>
              </a:spcAft>
              <a:buSzPts val="1800"/>
              <a:buNone/>
              <a:defRPr sz="1800" b="1"/>
            </a:lvl4pPr>
            <a:lvl5pPr lvl="4" rtl="0">
              <a:spcBef>
                <a:spcPts val="1600"/>
              </a:spcBef>
              <a:spcAft>
                <a:spcPts val="0"/>
              </a:spcAft>
              <a:buSzPts val="1800"/>
              <a:buNone/>
              <a:defRPr sz="1800" b="1"/>
            </a:lvl5pPr>
            <a:lvl6pPr lvl="5" rtl="0">
              <a:spcBef>
                <a:spcPts val="1600"/>
              </a:spcBef>
              <a:spcAft>
                <a:spcPts val="0"/>
              </a:spcAft>
              <a:buSzPts val="1800"/>
              <a:buNone/>
              <a:defRPr sz="1800" b="1"/>
            </a:lvl6pPr>
            <a:lvl7pPr lvl="6" rtl="0">
              <a:spcBef>
                <a:spcPts val="1600"/>
              </a:spcBef>
              <a:spcAft>
                <a:spcPts val="0"/>
              </a:spcAft>
              <a:buSzPts val="1800"/>
              <a:buNone/>
              <a:defRPr sz="1800" b="1"/>
            </a:lvl7pPr>
            <a:lvl8pPr lvl="7" rtl="0">
              <a:spcBef>
                <a:spcPts val="1600"/>
              </a:spcBef>
              <a:spcAft>
                <a:spcPts val="0"/>
              </a:spcAft>
              <a:buSzPts val="1800"/>
              <a:buNone/>
              <a:defRPr sz="1800" b="1"/>
            </a:lvl8pPr>
            <a:lvl9pPr lvl="8" rtl="0">
              <a:spcBef>
                <a:spcPts val="1600"/>
              </a:spcBef>
              <a:spcAft>
                <a:spcPts val="1600"/>
              </a:spcAft>
              <a:buSzPts val="1800"/>
              <a:buNone/>
              <a:defRPr sz="1800" b="1"/>
            </a:lvl9pPr>
          </a:lstStyle>
          <a:p>
            <a:endParaRPr/>
          </a:p>
        </p:txBody>
      </p:sp>
      <p:sp>
        <p:nvSpPr>
          <p:cNvPr id="5101" name="Google Shape;5101;p13"/>
          <p:cNvSpPr txBox="1">
            <a:spLocks noGrp="1"/>
          </p:cNvSpPr>
          <p:nvPr>
            <p:ph type="subTitle" idx="6"/>
          </p:nvPr>
        </p:nvSpPr>
        <p:spPr>
          <a:xfrm>
            <a:off x="1721200" y="3811349"/>
            <a:ext cx="2850900" cy="986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Title">
  <p:cSld name="CUSTOM_2">
    <p:spTree>
      <p:nvGrpSpPr>
        <p:cNvPr id="1" name="Shape 5102"/>
        <p:cNvGrpSpPr/>
        <p:nvPr/>
      </p:nvGrpSpPr>
      <p:grpSpPr>
        <a:xfrm>
          <a:off x="0" y="0"/>
          <a:ext cx="0" cy="0"/>
          <a:chOff x="0" y="0"/>
          <a:chExt cx="0" cy="0"/>
        </a:xfrm>
      </p:grpSpPr>
      <p:grpSp>
        <p:nvGrpSpPr>
          <p:cNvPr id="5103" name="Google Shape;5103;p14"/>
          <p:cNvGrpSpPr/>
          <p:nvPr/>
        </p:nvGrpSpPr>
        <p:grpSpPr>
          <a:xfrm>
            <a:off x="0" y="-76200"/>
            <a:ext cx="9415324" cy="5336303"/>
            <a:chOff x="0" y="-76200"/>
            <a:chExt cx="9415324" cy="5336303"/>
          </a:xfrm>
        </p:grpSpPr>
        <p:sp>
          <p:nvSpPr>
            <p:cNvPr id="5104" name="Google Shape;5104;p14"/>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4"/>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4"/>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4"/>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4"/>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4"/>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4"/>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4"/>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4"/>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4"/>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4"/>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4"/>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4"/>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4"/>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4"/>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4"/>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4"/>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4"/>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4"/>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4"/>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4"/>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4"/>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4"/>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4"/>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4"/>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4"/>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4"/>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4"/>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4"/>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4"/>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4"/>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4"/>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4"/>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4"/>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4"/>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4"/>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4"/>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4"/>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4"/>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4"/>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4"/>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4"/>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4"/>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4"/>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4"/>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4"/>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4"/>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4"/>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4"/>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4"/>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4"/>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4"/>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4"/>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4"/>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4"/>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4"/>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4"/>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4"/>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4"/>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4"/>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4"/>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4"/>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4"/>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4"/>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4"/>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4"/>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4"/>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4"/>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4"/>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4"/>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4"/>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4"/>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4"/>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4"/>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4"/>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4"/>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4"/>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4"/>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4"/>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4"/>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4"/>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4"/>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4"/>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4"/>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4"/>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4"/>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4"/>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4"/>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4"/>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4"/>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4"/>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4"/>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4"/>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4"/>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4"/>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4"/>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4"/>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4"/>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4"/>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4"/>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4"/>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4"/>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4"/>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4"/>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4"/>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4"/>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4"/>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4"/>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4"/>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4"/>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4"/>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4"/>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4"/>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4"/>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4"/>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4"/>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4"/>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4"/>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4"/>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4"/>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4"/>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4"/>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4"/>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4"/>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4"/>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4"/>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4"/>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4"/>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4"/>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4"/>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4"/>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4"/>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4"/>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4"/>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4"/>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4"/>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4"/>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4"/>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4"/>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4"/>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4"/>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4"/>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4"/>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4"/>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4"/>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4"/>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4"/>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4"/>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4"/>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4"/>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4"/>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4"/>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4"/>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4"/>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4"/>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4"/>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4"/>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4"/>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4"/>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4"/>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4"/>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4"/>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4"/>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4"/>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4"/>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4"/>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4"/>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4"/>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4"/>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4"/>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4"/>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4"/>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4"/>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4"/>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4"/>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4"/>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4"/>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4"/>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4"/>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4"/>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4"/>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4"/>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4"/>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4"/>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4"/>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4"/>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4"/>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4"/>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4"/>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4"/>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4"/>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4"/>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4"/>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4"/>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4"/>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4"/>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4"/>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4"/>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4"/>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4"/>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4"/>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4"/>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4"/>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4"/>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4"/>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4"/>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4"/>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4"/>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4"/>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4"/>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4"/>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4"/>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4"/>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4"/>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4"/>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4"/>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4"/>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4"/>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4"/>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4"/>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4"/>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4"/>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4"/>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4"/>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4"/>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4"/>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4"/>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4"/>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4"/>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4"/>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4"/>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4"/>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4"/>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4"/>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4"/>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4"/>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4"/>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4"/>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4"/>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4"/>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4"/>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4"/>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4"/>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4"/>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4"/>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4"/>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4"/>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4"/>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4"/>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4"/>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4"/>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4"/>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4"/>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4"/>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4"/>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4"/>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4"/>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4"/>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4"/>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4"/>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4"/>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4"/>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4"/>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4"/>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4"/>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4"/>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4"/>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4"/>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4"/>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4"/>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4"/>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4"/>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4"/>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4"/>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4"/>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4"/>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4"/>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4"/>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4"/>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4"/>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4"/>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4"/>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4"/>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4"/>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4"/>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4"/>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4"/>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4"/>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4"/>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4"/>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4"/>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4"/>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4"/>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4"/>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4"/>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4"/>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4"/>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4"/>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4"/>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4"/>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4"/>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4"/>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4"/>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4"/>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4"/>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4"/>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4"/>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4"/>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4"/>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4"/>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4"/>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4"/>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4"/>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4"/>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4"/>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4"/>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4"/>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4"/>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4"/>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4"/>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4"/>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4"/>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4"/>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4"/>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4"/>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4"/>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4"/>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4"/>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4"/>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4"/>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4"/>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4"/>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4"/>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4"/>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4"/>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4"/>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4"/>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4"/>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4"/>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4"/>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4"/>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4"/>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4"/>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4"/>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4"/>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4"/>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4"/>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4"/>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4"/>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4"/>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4"/>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4"/>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4"/>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4"/>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4"/>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4"/>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4"/>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4"/>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4"/>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4"/>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4"/>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4"/>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4"/>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4"/>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4"/>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4"/>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4"/>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4"/>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4"/>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4"/>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4"/>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4"/>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4"/>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4"/>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4"/>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4"/>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4"/>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4"/>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4"/>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4"/>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4"/>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4"/>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4"/>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4"/>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4"/>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4"/>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4"/>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4"/>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4"/>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4"/>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4"/>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4"/>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4"/>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4"/>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4"/>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4"/>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4"/>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4"/>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4"/>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4"/>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4"/>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4"/>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4"/>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4"/>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4"/>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4"/>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4"/>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4"/>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4"/>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4"/>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4"/>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4"/>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4"/>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4"/>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4"/>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4"/>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4"/>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4"/>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4"/>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4"/>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4"/>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4"/>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4"/>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4"/>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4"/>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4"/>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4"/>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4"/>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4"/>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4"/>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4"/>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4"/>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4"/>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4"/>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4"/>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4"/>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4"/>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4"/>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4"/>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4"/>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4"/>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4"/>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4"/>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4"/>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4"/>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4"/>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4"/>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4"/>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4"/>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4"/>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4"/>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4"/>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4"/>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4"/>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4"/>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4"/>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4"/>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4"/>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4"/>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4"/>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4"/>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4"/>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4"/>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4"/>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4"/>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4"/>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4"/>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4"/>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4"/>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4"/>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4"/>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4"/>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4"/>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4"/>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4"/>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4"/>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4"/>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4"/>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4"/>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4"/>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4"/>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4"/>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4"/>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4"/>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4"/>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4"/>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4"/>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4"/>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4"/>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4"/>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4"/>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4"/>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4"/>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4"/>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4"/>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4"/>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4"/>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4"/>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4"/>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4"/>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4"/>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4"/>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4"/>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7" name="Google Shape;5607;p14"/>
          <p:cNvSpPr/>
          <p:nvPr/>
        </p:nvSpPr>
        <p:spPr>
          <a:xfrm>
            <a:off x="1837775" y="822950"/>
            <a:ext cx="5468700" cy="3497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4"/>
          <p:cNvSpPr/>
          <p:nvPr/>
        </p:nvSpPr>
        <p:spPr>
          <a:xfrm>
            <a:off x="4572000" y="-76200"/>
            <a:ext cx="4662000" cy="529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4"/>
          <p:cNvSpPr txBox="1">
            <a:spLocks noGrp="1"/>
          </p:cNvSpPr>
          <p:nvPr>
            <p:ph type="subTitle" idx="1"/>
          </p:nvPr>
        </p:nvSpPr>
        <p:spPr>
          <a:xfrm>
            <a:off x="2730300" y="2636600"/>
            <a:ext cx="3683100" cy="12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610" name="Google Shape;5610;p14"/>
          <p:cNvSpPr txBox="1">
            <a:spLocks noGrp="1"/>
          </p:cNvSpPr>
          <p:nvPr>
            <p:ph type="title"/>
          </p:nvPr>
        </p:nvSpPr>
        <p:spPr>
          <a:xfrm>
            <a:off x="1069800" y="1280160"/>
            <a:ext cx="7004400" cy="171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000"/>
              <a:buNone/>
              <a:defRPr sz="9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5611"/>
        <p:cNvGrpSpPr/>
        <p:nvPr/>
      </p:nvGrpSpPr>
      <p:grpSpPr>
        <a:xfrm>
          <a:off x="0" y="0"/>
          <a:ext cx="0" cy="0"/>
          <a:chOff x="0" y="0"/>
          <a:chExt cx="0" cy="0"/>
        </a:xfrm>
      </p:grpSpPr>
      <p:grpSp>
        <p:nvGrpSpPr>
          <p:cNvPr id="5612" name="Google Shape;5612;p15"/>
          <p:cNvGrpSpPr/>
          <p:nvPr/>
        </p:nvGrpSpPr>
        <p:grpSpPr>
          <a:xfrm>
            <a:off x="0" y="-76200"/>
            <a:ext cx="9415324" cy="5336303"/>
            <a:chOff x="0" y="-76200"/>
            <a:chExt cx="9415324" cy="5336303"/>
          </a:xfrm>
        </p:grpSpPr>
        <p:sp>
          <p:nvSpPr>
            <p:cNvPr id="5613" name="Google Shape;5613;p15"/>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5"/>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5"/>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5"/>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5"/>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5"/>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5"/>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5"/>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5"/>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5"/>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5"/>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5"/>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5"/>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5"/>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5"/>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5"/>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5"/>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5"/>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5"/>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5"/>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5"/>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5"/>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5"/>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5"/>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5"/>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5"/>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5"/>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5"/>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5"/>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5"/>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5"/>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5"/>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5"/>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5"/>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5"/>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5"/>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5"/>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5"/>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5"/>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5"/>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5"/>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5"/>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5"/>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5"/>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5"/>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5"/>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5"/>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5"/>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5"/>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5"/>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5"/>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5"/>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5"/>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5"/>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5"/>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5"/>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5"/>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5"/>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5"/>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5"/>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5"/>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5"/>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5"/>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5"/>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5"/>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5"/>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5"/>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5"/>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5"/>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5"/>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5"/>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5"/>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5"/>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5"/>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5"/>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5"/>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5"/>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5"/>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5"/>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5"/>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5"/>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5"/>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5"/>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5"/>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5"/>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5"/>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5"/>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5"/>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5"/>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5"/>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5"/>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5"/>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5"/>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5"/>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5"/>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5"/>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5"/>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5"/>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5"/>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5"/>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5"/>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5"/>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5"/>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5"/>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5"/>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5"/>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5"/>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5"/>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5"/>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5"/>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5"/>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5"/>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5"/>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5"/>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5"/>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5"/>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5"/>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5"/>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5"/>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5"/>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5"/>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5"/>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5"/>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5"/>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5"/>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5"/>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5"/>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5"/>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5"/>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5"/>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5"/>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5"/>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5"/>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5"/>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5"/>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5"/>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5"/>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5"/>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5"/>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5"/>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5"/>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5"/>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5"/>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5"/>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5"/>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5"/>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5"/>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5"/>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5"/>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5"/>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5"/>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5"/>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5"/>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5"/>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5"/>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5"/>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5"/>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5"/>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5"/>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5"/>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5"/>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5"/>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5"/>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5"/>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5"/>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5"/>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5"/>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5"/>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5"/>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5"/>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5"/>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5"/>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5"/>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5"/>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5"/>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5"/>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5"/>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5"/>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5"/>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5"/>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5"/>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5"/>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5"/>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5"/>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5"/>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5"/>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5"/>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5"/>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5"/>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5"/>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5"/>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5"/>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5"/>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5"/>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5"/>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5"/>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5"/>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5"/>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5"/>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5"/>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5"/>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5"/>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5"/>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5"/>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5"/>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5"/>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5"/>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5"/>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5"/>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5"/>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5"/>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5"/>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5"/>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5"/>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5"/>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5"/>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5"/>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5"/>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5"/>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5"/>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5"/>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5"/>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5"/>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5"/>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5"/>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5"/>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5"/>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5"/>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5"/>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5"/>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5"/>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5"/>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5"/>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5"/>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5"/>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5"/>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5"/>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5"/>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5"/>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5"/>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5"/>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5"/>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5"/>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5"/>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5"/>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5"/>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5"/>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5"/>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5"/>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5"/>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5"/>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5"/>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5"/>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5"/>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5"/>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5"/>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5"/>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5"/>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5"/>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5"/>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5"/>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5"/>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5"/>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5"/>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5"/>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5"/>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5"/>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5"/>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5"/>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5"/>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5"/>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5"/>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5"/>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5"/>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5"/>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5"/>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5"/>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5"/>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5"/>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5"/>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5"/>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5"/>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5"/>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5"/>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5"/>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5"/>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5"/>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5"/>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5"/>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5"/>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5"/>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5"/>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5"/>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5"/>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5"/>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5"/>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5"/>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5"/>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5"/>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5"/>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5"/>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5"/>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5"/>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5"/>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5"/>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5"/>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5"/>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5"/>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5"/>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5"/>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5"/>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5"/>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5"/>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5"/>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5"/>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5"/>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5"/>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5"/>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5"/>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5"/>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5"/>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5"/>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5"/>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5"/>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5"/>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5"/>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5"/>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5"/>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5"/>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5"/>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5"/>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5"/>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5"/>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5"/>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5"/>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5"/>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5"/>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5"/>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5"/>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5"/>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5"/>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5"/>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5"/>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5"/>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5"/>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5"/>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5"/>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5"/>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5"/>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5"/>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5"/>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5"/>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5"/>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5"/>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5"/>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5"/>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5"/>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5"/>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5"/>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5"/>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5"/>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5"/>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5"/>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5"/>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5"/>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5"/>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5"/>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5"/>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5"/>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5"/>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5"/>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5"/>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5"/>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5"/>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5"/>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5"/>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5"/>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5"/>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5"/>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5"/>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5"/>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5"/>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5"/>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5"/>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5"/>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5"/>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5"/>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5"/>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5"/>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5"/>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5"/>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5"/>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5"/>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5"/>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5"/>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5"/>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5"/>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5"/>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5"/>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5"/>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5"/>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5"/>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5"/>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5"/>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5"/>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5"/>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5"/>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5"/>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5"/>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5"/>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5"/>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5"/>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5"/>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5"/>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5"/>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5"/>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5"/>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5"/>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5"/>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5"/>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5"/>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5"/>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5"/>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5"/>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5"/>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5"/>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5"/>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5"/>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5"/>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5"/>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5"/>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5"/>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5"/>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5"/>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5"/>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5"/>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5"/>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5"/>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5"/>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5"/>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5"/>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5"/>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5"/>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5"/>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5"/>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5"/>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5"/>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5"/>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5"/>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5"/>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5"/>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5"/>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5"/>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5"/>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5"/>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5"/>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5"/>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5"/>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5"/>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5"/>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5"/>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5"/>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5"/>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5"/>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5"/>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5"/>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5"/>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5"/>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5"/>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5"/>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5"/>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5"/>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5"/>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5"/>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5"/>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5"/>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5"/>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5"/>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5"/>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5"/>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5"/>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5"/>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5"/>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5"/>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5"/>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5"/>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5"/>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5"/>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5"/>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5"/>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5"/>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5"/>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5"/>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5"/>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5"/>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5"/>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5"/>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5"/>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5"/>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5"/>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5"/>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5"/>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5"/>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6" name="Google Shape;6116;p15"/>
          <p:cNvSpPr/>
          <p:nvPr/>
        </p:nvSpPr>
        <p:spPr>
          <a:xfrm>
            <a:off x="2393650" y="-147125"/>
            <a:ext cx="6036900" cy="5476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5"/>
          <p:cNvSpPr txBox="1">
            <a:spLocks noGrp="1"/>
          </p:cNvSpPr>
          <p:nvPr>
            <p:ph type="title"/>
          </p:nvPr>
        </p:nvSpPr>
        <p:spPr>
          <a:xfrm>
            <a:off x="4910328" y="2626903"/>
            <a:ext cx="3171300" cy="530400"/>
          </a:xfrm>
          <a:prstGeom prst="rect">
            <a:avLst/>
          </a:prstGeom>
        </p:spPr>
        <p:txBody>
          <a:bodyPr spcFirstLastPara="1" wrap="square" lIns="91425" tIns="91425" rIns="91425" bIns="91425" anchor="t" anchorCtr="0">
            <a:noAutofit/>
          </a:bodyPr>
          <a:lstStyle>
            <a:lvl1pPr lvl="0" algn="r">
              <a:spcBef>
                <a:spcPts val="0"/>
              </a:spcBef>
              <a:spcAft>
                <a:spcPts val="0"/>
              </a:spcAft>
              <a:buSzPts val="1600"/>
              <a:buNone/>
              <a:defRPr sz="1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6118" name="Google Shape;6118;p15"/>
          <p:cNvSpPr txBox="1">
            <a:spLocks noGrp="1"/>
          </p:cNvSpPr>
          <p:nvPr>
            <p:ph type="subTitle" idx="1"/>
          </p:nvPr>
        </p:nvSpPr>
        <p:spPr>
          <a:xfrm>
            <a:off x="3077550" y="1389888"/>
            <a:ext cx="5001000" cy="1344000"/>
          </a:xfrm>
          <a:prstGeom prst="rect">
            <a:avLst/>
          </a:prstGeom>
        </p:spPr>
        <p:txBody>
          <a:bodyPr spcFirstLastPara="1" wrap="square" lIns="91425" tIns="91425" rIns="91425" bIns="91425" anchor="b" anchorCtr="0">
            <a:noAutofit/>
          </a:bodyPr>
          <a:lstStyle>
            <a:lvl1pPr lvl="0" algn="r">
              <a:spcBef>
                <a:spcPts val="0"/>
              </a:spcBef>
              <a:spcAft>
                <a:spcPts val="0"/>
              </a:spcAft>
              <a:buSzPts val="2000"/>
              <a:buNone/>
              <a:defRPr sz="2000"/>
            </a:lvl1pPr>
            <a:lvl2pPr lvl="1">
              <a:spcBef>
                <a:spcPts val="1600"/>
              </a:spcBef>
              <a:spcAft>
                <a:spcPts val="0"/>
              </a:spcAft>
              <a:buSzPts val="2000"/>
              <a:buNone/>
              <a:defRPr sz="2000"/>
            </a:lvl2pPr>
            <a:lvl3pPr lvl="2">
              <a:spcBef>
                <a:spcPts val="1600"/>
              </a:spcBef>
              <a:spcAft>
                <a:spcPts val="0"/>
              </a:spcAft>
              <a:buSzPts val="2000"/>
              <a:buNone/>
              <a:defRPr sz="2000"/>
            </a:lvl3pPr>
            <a:lvl4pPr lvl="3">
              <a:spcBef>
                <a:spcPts val="1600"/>
              </a:spcBef>
              <a:spcAft>
                <a:spcPts val="0"/>
              </a:spcAft>
              <a:buSzPts val="2000"/>
              <a:buNone/>
              <a:defRPr sz="2000"/>
            </a:lvl4pPr>
            <a:lvl5pPr lvl="4">
              <a:spcBef>
                <a:spcPts val="1600"/>
              </a:spcBef>
              <a:spcAft>
                <a:spcPts val="0"/>
              </a:spcAft>
              <a:buSzPts val="2000"/>
              <a:buNone/>
              <a:defRPr sz="2000"/>
            </a:lvl5pPr>
            <a:lvl6pPr lvl="5">
              <a:spcBef>
                <a:spcPts val="1600"/>
              </a:spcBef>
              <a:spcAft>
                <a:spcPts val="0"/>
              </a:spcAft>
              <a:buSzPts val="2000"/>
              <a:buNone/>
              <a:defRPr sz="2000"/>
            </a:lvl6pPr>
            <a:lvl7pPr lvl="6">
              <a:spcBef>
                <a:spcPts val="1600"/>
              </a:spcBef>
              <a:spcAft>
                <a:spcPts val="0"/>
              </a:spcAft>
              <a:buSzPts val="2000"/>
              <a:buNone/>
              <a:defRPr sz="2000"/>
            </a:lvl7pPr>
            <a:lvl8pPr lvl="7">
              <a:spcBef>
                <a:spcPts val="1600"/>
              </a:spcBef>
              <a:spcAft>
                <a:spcPts val="0"/>
              </a:spcAft>
              <a:buSzPts val="2000"/>
              <a:buNone/>
              <a:defRPr sz="2000"/>
            </a:lvl8pPr>
            <a:lvl9pPr lvl="8">
              <a:spcBef>
                <a:spcPts val="1600"/>
              </a:spcBef>
              <a:spcAft>
                <a:spcPts val="1600"/>
              </a:spcAft>
              <a:buSzPts val="2000"/>
              <a:buNone/>
              <a:defRPr sz="2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6119"/>
        <p:cNvGrpSpPr/>
        <p:nvPr/>
      </p:nvGrpSpPr>
      <p:grpSpPr>
        <a:xfrm>
          <a:off x="0" y="0"/>
          <a:ext cx="0" cy="0"/>
          <a:chOff x="0" y="0"/>
          <a:chExt cx="0" cy="0"/>
        </a:xfrm>
      </p:grpSpPr>
      <p:grpSp>
        <p:nvGrpSpPr>
          <p:cNvPr id="6120" name="Google Shape;6120;p16"/>
          <p:cNvGrpSpPr/>
          <p:nvPr/>
        </p:nvGrpSpPr>
        <p:grpSpPr>
          <a:xfrm>
            <a:off x="0" y="-76200"/>
            <a:ext cx="9415324" cy="5336303"/>
            <a:chOff x="0" y="-76200"/>
            <a:chExt cx="9415324" cy="5336303"/>
          </a:xfrm>
        </p:grpSpPr>
        <p:sp>
          <p:nvSpPr>
            <p:cNvPr id="6121" name="Google Shape;6121;p16"/>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6"/>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6"/>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6"/>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6"/>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6"/>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6"/>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6"/>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6"/>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6"/>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6"/>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6"/>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6"/>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6"/>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6"/>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6"/>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6"/>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6"/>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6"/>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6"/>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6"/>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6"/>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6"/>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6"/>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6"/>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6"/>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6"/>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6"/>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6"/>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6"/>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6"/>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6"/>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6"/>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6"/>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6"/>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6"/>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6"/>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6"/>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6"/>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6"/>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6"/>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6"/>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6"/>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6"/>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6"/>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6"/>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6"/>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6"/>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6"/>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6"/>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6"/>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6"/>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6"/>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6"/>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6"/>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6"/>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6"/>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6"/>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6"/>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6"/>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6"/>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6"/>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6"/>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6"/>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6"/>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6"/>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6"/>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6"/>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6"/>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6"/>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6"/>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6"/>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6"/>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6"/>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6"/>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6"/>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6"/>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6"/>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6"/>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6"/>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6"/>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6"/>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6"/>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6"/>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6"/>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6"/>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6"/>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6"/>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6"/>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6"/>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6"/>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6"/>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6"/>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6"/>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6"/>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6"/>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6"/>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6"/>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6"/>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6"/>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6"/>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6"/>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6"/>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6"/>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6"/>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6"/>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6"/>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6"/>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6"/>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6"/>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6"/>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6"/>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6"/>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6"/>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6"/>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6"/>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6"/>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6"/>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6"/>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6"/>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6"/>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6"/>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6"/>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6"/>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6"/>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6"/>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6"/>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6"/>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6"/>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6"/>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6"/>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6"/>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6"/>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6"/>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6"/>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6"/>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6"/>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6"/>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6"/>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6"/>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6"/>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6"/>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6"/>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6"/>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6"/>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6"/>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6"/>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6"/>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6"/>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6"/>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6"/>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6"/>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6"/>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6"/>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6"/>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6"/>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6"/>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6"/>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6"/>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6"/>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6"/>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6"/>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6"/>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6"/>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6"/>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6"/>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6"/>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6"/>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6"/>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6"/>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6"/>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6"/>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6"/>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6"/>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6"/>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6"/>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6"/>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6"/>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6"/>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6"/>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6"/>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6"/>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6"/>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6"/>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6"/>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6"/>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6"/>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6"/>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6"/>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6"/>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6"/>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6"/>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6"/>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6"/>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6"/>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6"/>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6"/>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6"/>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6"/>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6"/>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6"/>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6"/>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6"/>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6"/>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6"/>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6"/>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6"/>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6"/>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6"/>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6"/>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6"/>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6"/>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6"/>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6"/>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6"/>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6"/>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6"/>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6"/>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6"/>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6"/>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6"/>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6"/>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6"/>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6"/>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6"/>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6"/>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6"/>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6"/>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6"/>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6"/>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6"/>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6"/>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6"/>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6"/>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6"/>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6"/>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6"/>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6"/>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6"/>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6"/>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6"/>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6"/>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6"/>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6"/>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6"/>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6"/>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6"/>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6"/>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6"/>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6"/>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6"/>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6"/>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6"/>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6"/>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6"/>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6"/>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6"/>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6"/>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6"/>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6"/>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6"/>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6"/>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6"/>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6"/>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6"/>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6"/>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6"/>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6"/>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6"/>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6"/>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6"/>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6"/>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6"/>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6"/>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6"/>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6"/>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6"/>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6"/>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6"/>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6"/>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6"/>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6"/>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6"/>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6"/>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6"/>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6"/>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6"/>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6"/>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6"/>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6"/>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6"/>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6"/>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6"/>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6"/>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6"/>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6"/>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6"/>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6"/>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6"/>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6"/>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6"/>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6"/>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6"/>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6"/>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6"/>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6"/>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6"/>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6"/>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6"/>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6"/>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6"/>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6"/>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6"/>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6"/>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6"/>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6"/>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6"/>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6"/>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6"/>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6"/>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6"/>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6"/>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6"/>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6"/>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6"/>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6"/>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6"/>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6"/>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6"/>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6"/>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6"/>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6"/>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6"/>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6"/>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6"/>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6"/>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6"/>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6"/>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6"/>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6"/>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6"/>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6"/>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6"/>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6"/>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6"/>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6"/>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6"/>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6"/>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6"/>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6"/>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6"/>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6"/>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6"/>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6"/>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6"/>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6"/>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6"/>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6"/>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6"/>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6"/>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6"/>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6"/>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6"/>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6"/>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6"/>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6"/>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6"/>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6"/>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6"/>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6"/>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6"/>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6"/>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6"/>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6"/>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6"/>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6"/>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6"/>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6"/>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6"/>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6"/>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6"/>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6"/>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6"/>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6"/>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6"/>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6"/>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6"/>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6"/>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6"/>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6"/>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6"/>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6"/>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6"/>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6"/>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6"/>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6"/>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6"/>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6"/>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6"/>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6"/>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6"/>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6"/>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6"/>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6"/>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6"/>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6"/>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6"/>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6"/>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6"/>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6"/>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6"/>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6"/>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6"/>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6"/>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6"/>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6"/>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6"/>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6"/>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6"/>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6"/>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6"/>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6"/>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6"/>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6"/>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6"/>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6"/>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6"/>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6"/>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6"/>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6"/>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6"/>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6"/>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6"/>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6"/>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6"/>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6"/>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6"/>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6"/>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6"/>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6"/>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6"/>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6"/>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6"/>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6"/>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6"/>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6"/>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6"/>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6"/>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6"/>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6"/>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6"/>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6"/>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6"/>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6"/>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6"/>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6"/>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6"/>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6"/>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6"/>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6"/>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6"/>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6"/>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6"/>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6"/>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6"/>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6"/>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6"/>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6"/>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6"/>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6"/>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6"/>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6"/>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6"/>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6"/>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6"/>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6"/>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6"/>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6"/>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6"/>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6"/>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6"/>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6"/>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6"/>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6"/>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6"/>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6"/>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6"/>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6"/>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6"/>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6"/>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6"/>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6"/>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6"/>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6"/>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6"/>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6"/>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6"/>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6"/>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6"/>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6"/>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6"/>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6"/>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6"/>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4" name="Google Shape;6624;p16"/>
          <p:cNvSpPr/>
          <p:nvPr/>
        </p:nvSpPr>
        <p:spPr>
          <a:xfrm>
            <a:off x="713225" y="-76200"/>
            <a:ext cx="8447400" cy="529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6"/>
          <p:cNvSpPr txBox="1">
            <a:spLocks noGrp="1"/>
          </p:cNvSpPr>
          <p:nvPr>
            <p:ph type="title"/>
          </p:nvPr>
        </p:nvSpPr>
        <p:spPr>
          <a:xfrm>
            <a:off x="1069850" y="676650"/>
            <a:ext cx="7004400" cy="11463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626" name="Google Shape;6626;p16"/>
          <p:cNvSpPr txBox="1">
            <a:spLocks noGrp="1"/>
          </p:cNvSpPr>
          <p:nvPr>
            <p:ph type="subTitle" idx="1"/>
          </p:nvPr>
        </p:nvSpPr>
        <p:spPr>
          <a:xfrm>
            <a:off x="1081050" y="2157984"/>
            <a:ext cx="1902300" cy="3906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Font typeface="Playfair Display"/>
              <a:buNone/>
              <a:defRPr sz="1800" b="1">
                <a:latin typeface="Playfair Display"/>
                <a:ea typeface="Playfair Display"/>
                <a:cs typeface="Playfair Display"/>
                <a:sym typeface="Playfair Display"/>
              </a:defRPr>
            </a:lvl1pPr>
            <a:lvl2pPr lvl="1">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a:endParaRPr/>
          </a:p>
        </p:txBody>
      </p:sp>
      <p:sp>
        <p:nvSpPr>
          <p:cNvPr id="6627" name="Google Shape;6627;p16"/>
          <p:cNvSpPr txBox="1">
            <a:spLocks noGrp="1"/>
          </p:cNvSpPr>
          <p:nvPr>
            <p:ph type="subTitle" idx="2"/>
          </p:nvPr>
        </p:nvSpPr>
        <p:spPr>
          <a:xfrm>
            <a:off x="1131450" y="2490750"/>
            <a:ext cx="1801500" cy="7860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6628" name="Google Shape;6628;p16"/>
          <p:cNvSpPr txBox="1">
            <a:spLocks noGrp="1"/>
          </p:cNvSpPr>
          <p:nvPr>
            <p:ph type="subTitle" idx="3"/>
          </p:nvPr>
        </p:nvSpPr>
        <p:spPr>
          <a:xfrm>
            <a:off x="3614789" y="2157984"/>
            <a:ext cx="1902300" cy="3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layfair Display"/>
              <a:buNone/>
              <a:defRPr sz="1800" b="1">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a:endParaRPr/>
          </a:p>
        </p:txBody>
      </p:sp>
      <p:sp>
        <p:nvSpPr>
          <p:cNvPr id="6629" name="Google Shape;6629;p16"/>
          <p:cNvSpPr txBox="1">
            <a:spLocks noGrp="1"/>
          </p:cNvSpPr>
          <p:nvPr>
            <p:ph type="subTitle" idx="4"/>
          </p:nvPr>
        </p:nvSpPr>
        <p:spPr>
          <a:xfrm>
            <a:off x="3665189" y="2490750"/>
            <a:ext cx="1801500" cy="78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630" name="Google Shape;6630;p16"/>
          <p:cNvSpPr txBox="1">
            <a:spLocks noGrp="1"/>
          </p:cNvSpPr>
          <p:nvPr>
            <p:ph type="subTitle" idx="5"/>
          </p:nvPr>
        </p:nvSpPr>
        <p:spPr>
          <a:xfrm>
            <a:off x="6148529" y="2157984"/>
            <a:ext cx="1902300" cy="3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layfair Display"/>
              <a:buNone/>
              <a:defRPr sz="1800" b="1">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a:endParaRPr/>
          </a:p>
        </p:txBody>
      </p:sp>
      <p:sp>
        <p:nvSpPr>
          <p:cNvPr id="6631" name="Google Shape;6631;p16"/>
          <p:cNvSpPr txBox="1">
            <a:spLocks noGrp="1"/>
          </p:cNvSpPr>
          <p:nvPr>
            <p:ph type="subTitle" idx="6"/>
          </p:nvPr>
        </p:nvSpPr>
        <p:spPr>
          <a:xfrm>
            <a:off x="6198929" y="2490750"/>
            <a:ext cx="1801500" cy="78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632" name="Google Shape;6632;p16"/>
          <p:cNvSpPr txBox="1">
            <a:spLocks noGrp="1"/>
          </p:cNvSpPr>
          <p:nvPr>
            <p:ph type="subTitle" idx="7"/>
          </p:nvPr>
        </p:nvSpPr>
        <p:spPr>
          <a:xfrm>
            <a:off x="1081050" y="3483864"/>
            <a:ext cx="1902300" cy="3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layfair Display"/>
              <a:buNone/>
              <a:defRPr sz="1800" b="1">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a:endParaRPr/>
          </a:p>
        </p:txBody>
      </p:sp>
      <p:sp>
        <p:nvSpPr>
          <p:cNvPr id="6633" name="Google Shape;6633;p16"/>
          <p:cNvSpPr txBox="1">
            <a:spLocks noGrp="1"/>
          </p:cNvSpPr>
          <p:nvPr>
            <p:ph type="subTitle" idx="8"/>
          </p:nvPr>
        </p:nvSpPr>
        <p:spPr>
          <a:xfrm>
            <a:off x="1131450" y="3828725"/>
            <a:ext cx="1801500" cy="78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634" name="Google Shape;6634;p16"/>
          <p:cNvSpPr txBox="1">
            <a:spLocks noGrp="1"/>
          </p:cNvSpPr>
          <p:nvPr>
            <p:ph type="subTitle" idx="9"/>
          </p:nvPr>
        </p:nvSpPr>
        <p:spPr>
          <a:xfrm>
            <a:off x="3614789" y="3483864"/>
            <a:ext cx="1902300" cy="3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layfair Display"/>
              <a:buNone/>
              <a:defRPr sz="1800" b="1">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a:endParaRPr/>
          </a:p>
        </p:txBody>
      </p:sp>
      <p:sp>
        <p:nvSpPr>
          <p:cNvPr id="6635" name="Google Shape;6635;p16"/>
          <p:cNvSpPr txBox="1">
            <a:spLocks noGrp="1"/>
          </p:cNvSpPr>
          <p:nvPr>
            <p:ph type="subTitle" idx="13"/>
          </p:nvPr>
        </p:nvSpPr>
        <p:spPr>
          <a:xfrm>
            <a:off x="3665189" y="3828725"/>
            <a:ext cx="1801500" cy="78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636" name="Google Shape;6636;p16"/>
          <p:cNvSpPr txBox="1">
            <a:spLocks noGrp="1"/>
          </p:cNvSpPr>
          <p:nvPr>
            <p:ph type="subTitle" idx="14"/>
          </p:nvPr>
        </p:nvSpPr>
        <p:spPr>
          <a:xfrm>
            <a:off x="6148529" y="3483864"/>
            <a:ext cx="1902300" cy="3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Playfair Display"/>
              <a:buNone/>
              <a:defRPr sz="1800" b="1">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a:endParaRPr/>
          </a:p>
        </p:txBody>
      </p:sp>
      <p:sp>
        <p:nvSpPr>
          <p:cNvPr id="6637" name="Google Shape;6637;p16"/>
          <p:cNvSpPr txBox="1">
            <a:spLocks noGrp="1"/>
          </p:cNvSpPr>
          <p:nvPr>
            <p:ph type="subTitle" idx="15"/>
          </p:nvPr>
        </p:nvSpPr>
        <p:spPr>
          <a:xfrm>
            <a:off x="6198929" y="3828725"/>
            <a:ext cx="1801500" cy="78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s">
  <p:cSld name="CUSTOM_5">
    <p:spTree>
      <p:nvGrpSpPr>
        <p:cNvPr id="1" name="Shape 6638"/>
        <p:cNvGrpSpPr/>
        <p:nvPr/>
      </p:nvGrpSpPr>
      <p:grpSpPr>
        <a:xfrm>
          <a:off x="0" y="0"/>
          <a:ext cx="0" cy="0"/>
          <a:chOff x="0" y="0"/>
          <a:chExt cx="0" cy="0"/>
        </a:xfrm>
      </p:grpSpPr>
      <p:grpSp>
        <p:nvGrpSpPr>
          <p:cNvPr id="6639" name="Google Shape;6639;p17"/>
          <p:cNvGrpSpPr/>
          <p:nvPr/>
        </p:nvGrpSpPr>
        <p:grpSpPr>
          <a:xfrm>
            <a:off x="0" y="-76200"/>
            <a:ext cx="9415324" cy="5336303"/>
            <a:chOff x="0" y="-76200"/>
            <a:chExt cx="9415324" cy="5336303"/>
          </a:xfrm>
        </p:grpSpPr>
        <p:sp>
          <p:nvSpPr>
            <p:cNvPr id="6640" name="Google Shape;6640;p17"/>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7"/>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7"/>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7"/>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7"/>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7"/>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7"/>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7"/>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7"/>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7"/>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7"/>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7"/>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7"/>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7"/>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7"/>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7"/>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7"/>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7"/>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7"/>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7"/>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7"/>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7"/>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7"/>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7"/>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7"/>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7"/>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7"/>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7"/>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7"/>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7"/>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7"/>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7"/>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7"/>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7"/>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7"/>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7"/>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7"/>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7"/>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7"/>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7"/>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7"/>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7"/>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7"/>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7"/>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7"/>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7"/>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7"/>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7"/>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7"/>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7"/>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7"/>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7"/>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7"/>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7"/>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7"/>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7"/>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7"/>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7"/>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7"/>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7"/>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7"/>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7"/>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7"/>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7"/>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7"/>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7"/>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7"/>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7"/>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7"/>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7"/>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7"/>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7"/>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7"/>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7"/>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7"/>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7"/>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7"/>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7"/>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7"/>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7"/>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7"/>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7"/>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7"/>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7"/>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7"/>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7"/>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7"/>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7"/>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7"/>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7"/>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7"/>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7"/>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7"/>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7"/>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7"/>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7"/>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7"/>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7"/>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7"/>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7"/>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7"/>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7"/>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7"/>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7"/>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7"/>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7"/>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7"/>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7"/>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7"/>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7"/>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7"/>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7"/>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7"/>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7"/>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7"/>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7"/>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7"/>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7"/>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7"/>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7"/>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7"/>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7"/>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7"/>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7"/>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7"/>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7"/>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7"/>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7"/>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7"/>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7"/>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7"/>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7"/>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7"/>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7"/>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7"/>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7"/>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7"/>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7"/>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7"/>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7"/>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7"/>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7"/>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7"/>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7"/>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7"/>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7"/>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7"/>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7"/>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7"/>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7"/>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7"/>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7"/>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7"/>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7"/>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7"/>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7"/>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7"/>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7"/>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7"/>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7"/>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7"/>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7"/>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7"/>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7"/>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7"/>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7"/>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7"/>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7"/>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7"/>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7"/>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7"/>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7"/>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7"/>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7"/>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7"/>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7"/>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7"/>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7"/>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7"/>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7"/>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7"/>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7"/>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7"/>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7"/>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7"/>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7"/>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7"/>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7"/>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7"/>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7"/>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7"/>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7"/>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7"/>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7"/>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7"/>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7"/>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7"/>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7"/>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7"/>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7"/>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7"/>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7"/>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7"/>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7"/>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7"/>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7"/>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7"/>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7"/>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7"/>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7"/>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7"/>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7"/>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7"/>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7"/>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7"/>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7"/>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7"/>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7"/>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7"/>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7"/>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7"/>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7"/>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7"/>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7"/>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7"/>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7"/>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7"/>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7"/>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7"/>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7"/>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7"/>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7"/>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7"/>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7"/>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7"/>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7"/>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7"/>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7"/>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7"/>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7"/>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7"/>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7"/>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7"/>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7"/>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7"/>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7"/>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7"/>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7"/>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7"/>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7"/>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7"/>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7"/>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7"/>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7"/>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7"/>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7"/>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7"/>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7"/>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7"/>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7"/>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7"/>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7"/>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7"/>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7"/>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7"/>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7"/>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7"/>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7"/>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7"/>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7"/>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7"/>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7"/>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7"/>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7"/>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7"/>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7"/>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7"/>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7"/>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7"/>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7"/>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7"/>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7"/>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7"/>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7"/>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7"/>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7"/>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7"/>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7"/>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7"/>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7"/>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7"/>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7"/>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7"/>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7"/>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7"/>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7"/>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7"/>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7"/>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7"/>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7"/>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7"/>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7"/>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7"/>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7"/>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7"/>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7"/>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7"/>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7"/>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7"/>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7"/>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7"/>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7"/>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7"/>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7"/>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7"/>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7"/>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7"/>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17"/>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7"/>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7"/>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7"/>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7"/>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7"/>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7"/>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7"/>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7"/>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17"/>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17"/>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7"/>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17"/>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7"/>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7"/>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17"/>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7"/>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7"/>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7"/>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7"/>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17"/>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17"/>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7"/>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7"/>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7"/>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7"/>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7"/>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7"/>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7"/>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7"/>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7"/>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7"/>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7"/>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7"/>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7"/>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7"/>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7"/>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7"/>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7"/>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7"/>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7"/>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17"/>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7"/>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7"/>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7"/>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7"/>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7"/>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7"/>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7"/>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7"/>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17"/>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7"/>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17"/>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17"/>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7"/>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7"/>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7"/>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7"/>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7"/>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7"/>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7"/>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7"/>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7"/>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7"/>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7"/>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7"/>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7"/>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17"/>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7"/>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7"/>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7"/>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7"/>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7"/>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17"/>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7"/>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7"/>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7"/>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7"/>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7"/>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7"/>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7"/>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7"/>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7"/>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7"/>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7"/>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7"/>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7"/>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7"/>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7"/>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7"/>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7"/>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7"/>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7"/>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7"/>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7"/>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7"/>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7"/>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7"/>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7"/>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7"/>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7"/>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7"/>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7"/>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7"/>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7"/>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7"/>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7"/>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7"/>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7"/>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7"/>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7"/>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7"/>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7"/>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7"/>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7"/>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7"/>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7"/>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7"/>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7"/>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7"/>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7"/>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7"/>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7"/>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7"/>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7"/>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7"/>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7"/>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7"/>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7"/>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7"/>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7"/>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7"/>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7"/>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7"/>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7"/>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7"/>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7"/>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7"/>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7"/>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7"/>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7"/>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7"/>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7"/>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7"/>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7"/>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7"/>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7"/>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7"/>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7"/>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7"/>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7"/>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7"/>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7"/>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7"/>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7"/>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7"/>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7"/>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7"/>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7"/>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7"/>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7"/>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7"/>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7"/>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7"/>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7"/>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7"/>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7"/>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7"/>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7"/>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7"/>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7"/>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7"/>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7"/>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7"/>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7"/>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7"/>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7"/>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7"/>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7"/>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7"/>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7"/>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7"/>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7"/>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7"/>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7"/>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7"/>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3" name="Google Shape;7143;p17"/>
          <p:cNvSpPr/>
          <p:nvPr/>
        </p:nvSpPr>
        <p:spPr>
          <a:xfrm>
            <a:off x="2447925" y="-147125"/>
            <a:ext cx="5982600" cy="5476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7"/>
          <p:cNvSpPr txBox="1">
            <a:spLocks noGrp="1"/>
          </p:cNvSpPr>
          <p:nvPr>
            <p:ph type="subTitle" idx="1"/>
          </p:nvPr>
        </p:nvSpPr>
        <p:spPr>
          <a:xfrm>
            <a:off x="3281002" y="1571625"/>
            <a:ext cx="4099200" cy="3543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7145" name="Google Shape;7145;p17"/>
          <p:cNvSpPr txBox="1">
            <a:spLocks noGrp="1"/>
          </p:cNvSpPr>
          <p:nvPr>
            <p:ph type="title" hasCustomPrompt="1"/>
          </p:nvPr>
        </p:nvSpPr>
        <p:spPr>
          <a:xfrm>
            <a:off x="2133350" y="2002125"/>
            <a:ext cx="6686700" cy="905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146" name="Google Shape;7146;p17"/>
          <p:cNvSpPr txBox="1">
            <a:spLocks noGrp="1"/>
          </p:cNvSpPr>
          <p:nvPr>
            <p:ph type="subTitle" idx="2"/>
          </p:nvPr>
        </p:nvSpPr>
        <p:spPr>
          <a:xfrm>
            <a:off x="3281002" y="2848625"/>
            <a:ext cx="4099200" cy="354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147" name="Google Shape;7147;p17"/>
          <p:cNvSpPr txBox="1">
            <a:spLocks noGrp="1"/>
          </p:cNvSpPr>
          <p:nvPr>
            <p:ph type="title" idx="3" hasCustomPrompt="1"/>
          </p:nvPr>
        </p:nvSpPr>
        <p:spPr>
          <a:xfrm>
            <a:off x="2133350" y="3279125"/>
            <a:ext cx="6686700" cy="905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148" name="Google Shape;7148;p17"/>
          <p:cNvSpPr txBox="1">
            <a:spLocks noGrp="1"/>
          </p:cNvSpPr>
          <p:nvPr>
            <p:ph type="subTitle" idx="4"/>
          </p:nvPr>
        </p:nvSpPr>
        <p:spPr>
          <a:xfrm>
            <a:off x="3281002" y="4125625"/>
            <a:ext cx="4099200" cy="354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149" name="Google Shape;7149;p17"/>
          <p:cNvSpPr txBox="1">
            <a:spLocks noGrp="1"/>
          </p:cNvSpPr>
          <p:nvPr>
            <p:ph type="title" idx="5" hasCustomPrompt="1"/>
          </p:nvPr>
        </p:nvSpPr>
        <p:spPr>
          <a:xfrm>
            <a:off x="2133350" y="725125"/>
            <a:ext cx="6686700" cy="905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of contents">
  <p:cSld name="CUSTOM_9">
    <p:spTree>
      <p:nvGrpSpPr>
        <p:cNvPr id="1" name="Shape 7150"/>
        <p:cNvGrpSpPr/>
        <p:nvPr/>
      </p:nvGrpSpPr>
      <p:grpSpPr>
        <a:xfrm>
          <a:off x="0" y="0"/>
          <a:ext cx="0" cy="0"/>
          <a:chOff x="0" y="0"/>
          <a:chExt cx="0" cy="0"/>
        </a:xfrm>
      </p:grpSpPr>
      <p:grpSp>
        <p:nvGrpSpPr>
          <p:cNvPr id="7151" name="Google Shape;7151;p18"/>
          <p:cNvGrpSpPr/>
          <p:nvPr/>
        </p:nvGrpSpPr>
        <p:grpSpPr>
          <a:xfrm>
            <a:off x="0" y="-76200"/>
            <a:ext cx="9415324" cy="5336303"/>
            <a:chOff x="0" y="-76200"/>
            <a:chExt cx="9415324" cy="5336303"/>
          </a:xfrm>
        </p:grpSpPr>
        <p:sp>
          <p:nvSpPr>
            <p:cNvPr id="7152" name="Google Shape;7152;p18"/>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8"/>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8"/>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8"/>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8"/>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8"/>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8"/>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8"/>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8"/>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8"/>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8"/>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8"/>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8"/>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8"/>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8"/>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18"/>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18"/>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8"/>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8"/>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8"/>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8"/>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8"/>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8"/>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8"/>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8"/>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8"/>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8"/>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8"/>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8"/>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8"/>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8"/>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8"/>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8"/>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8"/>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8"/>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8"/>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8"/>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8"/>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8"/>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8"/>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8"/>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8"/>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8"/>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8"/>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8"/>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8"/>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8"/>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8"/>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8"/>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8"/>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8"/>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8"/>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8"/>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8"/>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8"/>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8"/>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8"/>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8"/>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8"/>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8"/>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8"/>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8"/>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8"/>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8"/>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8"/>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8"/>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8"/>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8"/>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8"/>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8"/>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8"/>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8"/>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8"/>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8"/>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8"/>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8"/>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8"/>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8"/>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8"/>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8"/>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8"/>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8"/>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8"/>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18"/>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18"/>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8"/>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8"/>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8"/>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8"/>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8"/>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8"/>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8"/>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8"/>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8"/>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8"/>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8"/>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8"/>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8"/>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8"/>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8"/>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8"/>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8"/>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8"/>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8"/>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8"/>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8"/>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8"/>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8"/>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8"/>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8"/>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8"/>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8"/>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8"/>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8"/>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8"/>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8"/>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8"/>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8"/>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8"/>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8"/>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8"/>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8"/>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8"/>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8"/>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8"/>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8"/>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8"/>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8"/>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8"/>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8"/>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8"/>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8"/>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8"/>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8"/>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8"/>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8"/>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8"/>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8"/>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8"/>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8"/>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8"/>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8"/>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8"/>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8"/>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8"/>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8"/>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8"/>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8"/>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8"/>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8"/>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8"/>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8"/>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8"/>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8"/>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8"/>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8"/>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8"/>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8"/>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8"/>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8"/>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8"/>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8"/>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8"/>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8"/>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8"/>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8"/>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8"/>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8"/>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8"/>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8"/>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8"/>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8"/>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8"/>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8"/>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8"/>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8"/>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8"/>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8"/>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8"/>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8"/>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8"/>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8"/>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8"/>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8"/>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8"/>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8"/>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8"/>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8"/>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8"/>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8"/>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8"/>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8"/>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8"/>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8"/>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8"/>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8"/>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8"/>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8"/>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8"/>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8"/>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8"/>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8"/>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8"/>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8"/>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8"/>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8"/>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8"/>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8"/>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8"/>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8"/>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8"/>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8"/>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8"/>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8"/>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8"/>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8"/>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8"/>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8"/>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8"/>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8"/>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8"/>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8"/>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18"/>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8"/>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8"/>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8"/>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8"/>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8"/>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8"/>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8"/>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8"/>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8"/>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8"/>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8"/>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8"/>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8"/>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8"/>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8"/>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8"/>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8"/>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8"/>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8"/>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8"/>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18"/>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8"/>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8"/>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18"/>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8"/>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8"/>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8"/>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8"/>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8"/>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8"/>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8"/>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8"/>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8"/>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8"/>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8"/>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8"/>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8"/>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8"/>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8"/>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8"/>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8"/>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8"/>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8"/>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8"/>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8"/>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8"/>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8"/>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18"/>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8"/>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8"/>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8"/>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8"/>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8"/>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18"/>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8"/>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8"/>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8"/>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8"/>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8"/>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8"/>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8"/>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8"/>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8"/>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8"/>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8"/>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18"/>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8"/>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8"/>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8"/>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8"/>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8"/>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18"/>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8"/>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8"/>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8"/>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8"/>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8"/>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8"/>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8"/>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8"/>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8"/>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8"/>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8"/>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8"/>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8"/>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8"/>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8"/>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8"/>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8"/>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8"/>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8"/>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8"/>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18"/>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8"/>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8"/>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8"/>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18"/>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8"/>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8"/>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8"/>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8"/>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18"/>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8"/>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8"/>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8"/>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8"/>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8"/>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8"/>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8"/>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8"/>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8"/>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8"/>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8"/>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8"/>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8"/>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8"/>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8"/>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8"/>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8"/>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8"/>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8"/>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8"/>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8"/>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18"/>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8"/>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8"/>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8"/>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8"/>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8"/>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8"/>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8"/>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8"/>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8"/>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8"/>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18"/>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18"/>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8"/>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8"/>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8"/>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8"/>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8"/>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8"/>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8"/>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8"/>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8"/>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8"/>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8"/>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8"/>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8"/>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8"/>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8"/>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8"/>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8"/>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8"/>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8"/>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8"/>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8"/>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8"/>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8"/>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8"/>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8"/>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8"/>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8"/>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8"/>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8"/>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8"/>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8"/>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8"/>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8"/>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8"/>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8"/>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8"/>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8"/>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8"/>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8"/>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8"/>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8"/>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8"/>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8"/>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8"/>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8"/>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8"/>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8"/>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8"/>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8"/>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8"/>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8"/>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8"/>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8"/>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8"/>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8"/>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8"/>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8"/>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8"/>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8"/>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8"/>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8"/>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8"/>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8"/>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8"/>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8"/>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8"/>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8"/>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8"/>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8"/>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8"/>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18"/>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8"/>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8"/>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8"/>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8"/>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8"/>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8"/>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8"/>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8"/>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8"/>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8"/>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8"/>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8"/>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8"/>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8"/>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8"/>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8"/>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8"/>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8"/>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8"/>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8"/>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8"/>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8"/>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8"/>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8"/>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8"/>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8"/>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8"/>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8"/>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8"/>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8"/>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8"/>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8"/>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8"/>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8"/>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8"/>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8"/>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8"/>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8"/>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8"/>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8"/>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8"/>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8"/>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8"/>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8"/>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8"/>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8"/>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8"/>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8"/>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8"/>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8"/>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8"/>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8"/>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8"/>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8"/>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8"/>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8"/>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8"/>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8"/>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8"/>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8"/>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8"/>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8"/>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18"/>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8"/>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8"/>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8"/>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8"/>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8"/>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8"/>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8"/>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8"/>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8"/>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8"/>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5" name="Google Shape;7655;p18"/>
          <p:cNvSpPr/>
          <p:nvPr/>
        </p:nvSpPr>
        <p:spPr>
          <a:xfrm>
            <a:off x="-103025" y="295275"/>
            <a:ext cx="9288300" cy="4539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8"/>
          <p:cNvSpPr txBox="1">
            <a:spLocks noGrp="1"/>
          </p:cNvSpPr>
          <p:nvPr>
            <p:ph type="title"/>
          </p:nvPr>
        </p:nvSpPr>
        <p:spPr>
          <a:xfrm>
            <a:off x="1069850" y="676650"/>
            <a:ext cx="70044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657" name="Google Shape;7657;p18"/>
          <p:cNvSpPr txBox="1">
            <a:spLocks noGrp="1"/>
          </p:cNvSpPr>
          <p:nvPr>
            <p:ph type="subTitle" idx="1"/>
          </p:nvPr>
        </p:nvSpPr>
        <p:spPr>
          <a:xfrm>
            <a:off x="1801368" y="1725168"/>
            <a:ext cx="2392800" cy="5727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sz="1800" b="1"/>
            </a:lvl1pPr>
            <a:lvl2pPr lvl="1">
              <a:spcBef>
                <a:spcPts val="1600"/>
              </a:spcBef>
              <a:spcAft>
                <a:spcPts val="0"/>
              </a:spcAft>
              <a:buSzPts val="1800"/>
              <a:buNone/>
              <a:defRPr sz="1800" b="1"/>
            </a:lvl2pPr>
            <a:lvl3pPr lvl="2">
              <a:spcBef>
                <a:spcPts val="1600"/>
              </a:spcBef>
              <a:spcAft>
                <a:spcPts val="0"/>
              </a:spcAft>
              <a:buSzPts val="1800"/>
              <a:buNone/>
              <a:defRPr sz="1800" b="1"/>
            </a:lvl3pPr>
            <a:lvl4pPr lvl="3">
              <a:spcBef>
                <a:spcPts val="1600"/>
              </a:spcBef>
              <a:spcAft>
                <a:spcPts val="0"/>
              </a:spcAft>
              <a:buSzPts val="1800"/>
              <a:buNone/>
              <a:defRPr sz="1800" b="1"/>
            </a:lvl4pPr>
            <a:lvl5pPr lvl="4">
              <a:spcBef>
                <a:spcPts val="1600"/>
              </a:spcBef>
              <a:spcAft>
                <a:spcPts val="0"/>
              </a:spcAft>
              <a:buSzPts val="1800"/>
              <a:buNone/>
              <a:defRPr sz="1800" b="1"/>
            </a:lvl5pPr>
            <a:lvl6pPr lvl="5">
              <a:spcBef>
                <a:spcPts val="1600"/>
              </a:spcBef>
              <a:spcAft>
                <a:spcPts val="0"/>
              </a:spcAft>
              <a:buSzPts val="1800"/>
              <a:buNone/>
              <a:defRPr sz="1800" b="1"/>
            </a:lvl6pPr>
            <a:lvl7pPr lvl="6">
              <a:spcBef>
                <a:spcPts val="1600"/>
              </a:spcBef>
              <a:spcAft>
                <a:spcPts val="0"/>
              </a:spcAft>
              <a:buSzPts val="1800"/>
              <a:buNone/>
              <a:defRPr sz="1800" b="1"/>
            </a:lvl7pPr>
            <a:lvl8pPr lvl="7">
              <a:spcBef>
                <a:spcPts val="1600"/>
              </a:spcBef>
              <a:spcAft>
                <a:spcPts val="0"/>
              </a:spcAft>
              <a:buSzPts val="1800"/>
              <a:buNone/>
              <a:defRPr sz="1800" b="1"/>
            </a:lvl8pPr>
            <a:lvl9pPr lvl="8">
              <a:spcBef>
                <a:spcPts val="1600"/>
              </a:spcBef>
              <a:spcAft>
                <a:spcPts val="1600"/>
              </a:spcAft>
              <a:buSzPts val="1800"/>
              <a:buNone/>
              <a:defRPr sz="1800" b="1"/>
            </a:lvl9pPr>
          </a:lstStyle>
          <a:p>
            <a:endParaRPr/>
          </a:p>
        </p:txBody>
      </p:sp>
      <p:sp>
        <p:nvSpPr>
          <p:cNvPr id="7658" name="Google Shape;7658;p18"/>
          <p:cNvSpPr txBox="1">
            <a:spLocks noGrp="1"/>
          </p:cNvSpPr>
          <p:nvPr>
            <p:ph type="title" idx="2" hasCustomPrompt="1"/>
          </p:nvPr>
        </p:nvSpPr>
        <p:spPr>
          <a:xfrm>
            <a:off x="832104" y="1644850"/>
            <a:ext cx="8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7659" name="Google Shape;7659;p18"/>
          <p:cNvSpPr txBox="1">
            <a:spLocks noGrp="1"/>
          </p:cNvSpPr>
          <p:nvPr>
            <p:ph type="subTitle" idx="3"/>
          </p:nvPr>
        </p:nvSpPr>
        <p:spPr>
          <a:xfrm>
            <a:off x="1801368" y="3136068"/>
            <a:ext cx="2392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vl1pPr>
            <a:lvl2pPr lvl="1" rtl="0">
              <a:spcBef>
                <a:spcPts val="1600"/>
              </a:spcBef>
              <a:spcAft>
                <a:spcPts val="0"/>
              </a:spcAft>
              <a:buSzPts val="1800"/>
              <a:buNone/>
              <a:defRPr sz="1800" b="1"/>
            </a:lvl2pPr>
            <a:lvl3pPr lvl="2" rtl="0">
              <a:spcBef>
                <a:spcPts val="1600"/>
              </a:spcBef>
              <a:spcAft>
                <a:spcPts val="0"/>
              </a:spcAft>
              <a:buSzPts val="1800"/>
              <a:buNone/>
              <a:defRPr sz="1800" b="1"/>
            </a:lvl3pPr>
            <a:lvl4pPr lvl="3" rtl="0">
              <a:spcBef>
                <a:spcPts val="1600"/>
              </a:spcBef>
              <a:spcAft>
                <a:spcPts val="0"/>
              </a:spcAft>
              <a:buSzPts val="1800"/>
              <a:buNone/>
              <a:defRPr sz="1800" b="1"/>
            </a:lvl4pPr>
            <a:lvl5pPr lvl="4" rtl="0">
              <a:spcBef>
                <a:spcPts val="1600"/>
              </a:spcBef>
              <a:spcAft>
                <a:spcPts val="0"/>
              </a:spcAft>
              <a:buSzPts val="1800"/>
              <a:buNone/>
              <a:defRPr sz="1800" b="1"/>
            </a:lvl5pPr>
            <a:lvl6pPr lvl="5" rtl="0">
              <a:spcBef>
                <a:spcPts val="1600"/>
              </a:spcBef>
              <a:spcAft>
                <a:spcPts val="0"/>
              </a:spcAft>
              <a:buSzPts val="1800"/>
              <a:buNone/>
              <a:defRPr sz="1800" b="1"/>
            </a:lvl6pPr>
            <a:lvl7pPr lvl="6" rtl="0">
              <a:spcBef>
                <a:spcPts val="1600"/>
              </a:spcBef>
              <a:spcAft>
                <a:spcPts val="0"/>
              </a:spcAft>
              <a:buSzPts val="1800"/>
              <a:buNone/>
              <a:defRPr sz="1800" b="1"/>
            </a:lvl7pPr>
            <a:lvl8pPr lvl="7" rtl="0">
              <a:spcBef>
                <a:spcPts val="1600"/>
              </a:spcBef>
              <a:spcAft>
                <a:spcPts val="0"/>
              </a:spcAft>
              <a:buSzPts val="1800"/>
              <a:buNone/>
              <a:defRPr sz="1800" b="1"/>
            </a:lvl8pPr>
            <a:lvl9pPr lvl="8" rtl="0">
              <a:spcBef>
                <a:spcPts val="1600"/>
              </a:spcBef>
              <a:spcAft>
                <a:spcPts val="1600"/>
              </a:spcAft>
              <a:buSzPts val="1800"/>
              <a:buNone/>
              <a:defRPr sz="1800" b="1"/>
            </a:lvl9pPr>
          </a:lstStyle>
          <a:p>
            <a:endParaRPr/>
          </a:p>
        </p:txBody>
      </p:sp>
      <p:sp>
        <p:nvSpPr>
          <p:cNvPr id="7660" name="Google Shape;7660;p18"/>
          <p:cNvSpPr txBox="1">
            <a:spLocks noGrp="1"/>
          </p:cNvSpPr>
          <p:nvPr>
            <p:ph type="title" idx="4" hasCustomPrompt="1"/>
          </p:nvPr>
        </p:nvSpPr>
        <p:spPr>
          <a:xfrm>
            <a:off x="832104" y="3220650"/>
            <a:ext cx="8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7661" name="Google Shape;7661;p18"/>
          <p:cNvSpPr txBox="1">
            <a:spLocks noGrp="1"/>
          </p:cNvSpPr>
          <p:nvPr>
            <p:ph type="subTitle" idx="5"/>
          </p:nvPr>
        </p:nvSpPr>
        <p:spPr>
          <a:xfrm>
            <a:off x="4931400" y="1725168"/>
            <a:ext cx="23928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b="1"/>
            </a:lvl1pPr>
            <a:lvl2pPr lvl="1" algn="r" rtl="0">
              <a:spcBef>
                <a:spcPts val="1600"/>
              </a:spcBef>
              <a:spcAft>
                <a:spcPts val="0"/>
              </a:spcAft>
              <a:buSzPts val="1800"/>
              <a:buNone/>
              <a:defRPr sz="1800" b="1"/>
            </a:lvl2pPr>
            <a:lvl3pPr lvl="2" algn="r" rtl="0">
              <a:spcBef>
                <a:spcPts val="1600"/>
              </a:spcBef>
              <a:spcAft>
                <a:spcPts val="0"/>
              </a:spcAft>
              <a:buSzPts val="1800"/>
              <a:buNone/>
              <a:defRPr sz="1800" b="1"/>
            </a:lvl3pPr>
            <a:lvl4pPr lvl="3" algn="r" rtl="0">
              <a:spcBef>
                <a:spcPts val="1600"/>
              </a:spcBef>
              <a:spcAft>
                <a:spcPts val="0"/>
              </a:spcAft>
              <a:buSzPts val="1800"/>
              <a:buNone/>
              <a:defRPr sz="1800" b="1"/>
            </a:lvl4pPr>
            <a:lvl5pPr lvl="4" algn="r" rtl="0">
              <a:spcBef>
                <a:spcPts val="1600"/>
              </a:spcBef>
              <a:spcAft>
                <a:spcPts val="0"/>
              </a:spcAft>
              <a:buSzPts val="1800"/>
              <a:buNone/>
              <a:defRPr sz="1800" b="1"/>
            </a:lvl5pPr>
            <a:lvl6pPr lvl="5" algn="r" rtl="0">
              <a:spcBef>
                <a:spcPts val="1600"/>
              </a:spcBef>
              <a:spcAft>
                <a:spcPts val="0"/>
              </a:spcAft>
              <a:buSzPts val="1800"/>
              <a:buNone/>
              <a:defRPr sz="1800" b="1"/>
            </a:lvl6pPr>
            <a:lvl7pPr lvl="6" algn="r" rtl="0">
              <a:spcBef>
                <a:spcPts val="1600"/>
              </a:spcBef>
              <a:spcAft>
                <a:spcPts val="0"/>
              </a:spcAft>
              <a:buSzPts val="1800"/>
              <a:buNone/>
              <a:defRPr sz="1800" b="1"/>
            </a:lvl7pPr>
            <a:lvl8pPr lvl="7" algn="r" rtl="0">
              <a:spcBef>
                <a:spcPts val="1600"/>
              </a:spcBef>
              <a:spcAft>
                <a:spcPts val="0"/>
              </a:spcAft>
              <a:buSzPts val="1800"/>
              <a:buNone/>
              <a:defRPr sz="1800" b="1"/>
            </a:lvl8pPr>
            <a:lvl9pPr lvl="8" algn="r" rtl="0">
              <a:spcBef>
                <a:spcPts val="1600"/>
              </a:spcBef>
              <a:spcAft>
                <a:spcPts val="1600"/>
              </a:spcAft>
              <a:buSzPts val="1800"/>
              <a:buNone/>
              <a:defRPr sz="1800" b="1"/>
            </a:lvl9pPr>
          </a:lstStyle>
          <a:p>
            <a:endParaRPr/>
          </a:p>
        </p:txBody>
      </p:sp>
      <p:sp>
        <p:nvSpPr>
          <p:cNvPr id="7662" name="Google Shape;7662;p18"/>
          <p:cNvSpPr txBox="1">
            <a:spLocks noGrp="1"/>
          </p:cNvSpPr>
          <p:nvPr>
            <p:ph type="title" idx="6" hasCustomPrompt="1"/>
          </p:nvPr>
        </p:nvSpPr>
        <p:spPr>
          <a:xfrm>
            <a:off x="7488936" y="1644850"/>
            <a:ext cx="8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7663" name="Google Shape;7663;p18"/>
          <p:cNvSpPr txBox="1">
            <a:spLocks noGrp="1"/>
          </p:cNvSpPr>
          <p:nvPr>
            <p:ph type="subTitle" idx="7"/>
          </p:nvPr>
        </p:nvSpPr>
        <p:spPr>
          <a:xfrm>
            <a:off x="4931400" y="3136068"/>
            <a:ext cx="23928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b="1"/>
            </a:lvl1pPr>
            <a:lvl2pPr lvl="1" algn="r" rtl="0">
              <a:spcBef>
                <a:spcPts val="1600"/>
              </a:spcBef>
              <a:spcAft>
                <a:spcPts val="0"/>
              </a:spcAft>
              <a:buSzPts val="1800"/>
              <a:buNone/>
              <a:defRPr sz="1800" b="1"/>
            </a:lvl2pPr>
            <a:lvl3pPr lvl="2" algn="r" rtl="0">
              <a:spcBef>
                <a:spcPts val="1600"/>
              </a:spcBef>
              <a:spcAft>
                <a:spcPts val="0"/>
              </a:spcAft>
              <a:buSzPts val="1800"/>
              <a:buNone/>
              <a:defRPr sz="1800" b="1"/>
            </a:lvl3pPr>
            <a:lvl4pPr lvl="3" algn="r" rtl="0">
              <a:spcBef>
                <a:spcPts val="1600"/>
              </a:spcBef>
              <a:spcAft>
                <a:spcPts val="0"/>
              </a:spcAft>
              <a:buSzPts val="1800"/>
              <a:buNone/>
              <a:defRPr sz="1800" b="1"/>
            </a:lvl4pPr>
            <a:lvl5pPr lvl="4" algn="r" rtl="0">
              <a:spcBef>
                <a:spcPts val="1600"/>
              </a:spcBef>
              <a:spcAft>
                <a:spcPts val="0"/>
              </a:spcAft>
              <a:buSzPts val="1800"/>
              <a:buNone/>
              <a:defRPr sz="1800" b="1"/>
            </a:lvl5pPr>
            <a:lvl6pPr lvl="5" algn="r" rtl="0">
              <a:spcBef>
                <a:spcPts val="1600"/>
              </a:spcBef>
              <a:spcAft>
                <a:spcPts val="0"/>
              </a:spcAft>
              <a:buSzPts val="1800"/>
              <a:buNone/>
              <a:defRPr sz="1800" b="1"/>
            </a:lvl6pPr>
            <a:lvl7pPr lvl="6" algn="r" rtl="0">
              <a:spcBef>
                <a:spcPts val="1600"/>
              </a:spcBef>
              <a:spcAft>
                <a:spcPts val="0"/>
              </a:spcAft>
              <a:buSzPts val="1800"/>
              <a:buNone/>
              <a:defRPr sz="1800" b="1"/>
            </a:lvl7pPr>
            <a:lvl8pPr lvl="7" algn="r" rtl="0">
              <a:spcBef>
                <a:spcPts val="1600"/>
              </a:spcBef>
              <a:spcAft>
                <a:spcPts val="0"/>
              </a:spcAft>
              <a:buSzPts val="1800"/>
              <a:buNone/>
              <a:defRPr sz="1800" b="1"/>
            </a:lvl8pPr>
            <a:lvl9pPr lvl="8" algn="r" rtl="0">
              <a:spcBef>
                <a:spcPts val="1600"/>
              </a:spcBef>
              <a:spcAft>
                <a:spcPts val="1600"/>
              </a:spcAft>
              <a:buSzPts val="1800"/>
              <a:buNone/>
              <a:defRPr sz="1800" b="1"/>
            </a:lvl9pPr>
          </a:lstStyle>
          <a:p>
            <a:endParaRPr/>
          </a:p>
        </p:txBody>
      </p:sp>
      <p:sp>
        <p:nvSpPr>
          <p:cNvPr id="7664" name="Google Shape;7664;p18"/>
          <p:cNvSpPr txBox="1">
            <a:spLocks noGrp="1"/>
          </p:cNvSpPr>
          <p:nvPr>
            <p:ph type="title" idx="8" hasCustomPrompt="1"/>
          </p:nvPr>
        </p:nvSpPr>
        <p:spPr>
          <a:xfrm>
            <a:off x="7488936" y="3220650"/>
            <a:ext cx="8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7665" name="Google Shape;7665;p18"/>
          <p:cNvSpPr txBox="1">
            <a:spLocks noGrp="1"/>
          </p:cNvSpPr>
          <p:nvPr>
            <p:ph type="subTitle" idx="9"/>
          </p:nvPr>
        </p:nvSpPr>
        <p:spPr>
          <a:xfrm>
            <a:off x="1801368" y="2063496"/>
            <a:ext cx="2754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666" name="Google Shape;7666;p18"/>
          <p:cNvSpPr txBox="1">
            <a:spLocks noGrp="1"/>
          </p:cNvSpPr>
          <p:nvPr>
            <p:ph type="subTitle" idx="13"/>
          </p:nvPr>
        </p:nvSpPr>
        <p:spPr>
          <a:xfrm>
            <a:off x="1801368" y="3471672"/>
            <a:ext cx="2754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667" name="Google Shape;7667;p18"/>
          <p:cNvSpPr txBox="1">
            <a:spLocks noGrp="1"/>
          </p:cNvSpPr>
          <p:nvPr>
            <p:ph type="subTitle" idx="14"/>
          </p:nvPr>
        </p:nvSpPr>
        <p:spPr>
          <a:xfrm>
            <a:off x="4572000" y="2063496"/>
            <a:ext cx="27522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7668" name="Google Shape;7668;p18"/>
          <p:cNvSpPr txBox="1">
            <a:spLocks noGrp="1"/>
          </p:cNvSpPr>
          <p:nvPr>
            <p:ph type="subTitle" idx="15"/>
          </p:nvPr>
        </p:nvSpPr>
        <p:spPr>
          <a:xfrm>
            <a:off x="4572000" y="3471672"/>
            <a:ext cx="27522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12">
    <p:spTree>
      <p:nvGrpSpPr>
        <p:cNvPr id="1" name="Shape 7669"/>
        <p:cNvGrpSpPr/>
        <p:nvPr/>
      </p:nvGrpSpPr>
      <p:grpSpPr>
        <a:xfrm>
          <a:off x="0" y="0"/>
          <a:ext cx="0" cy="0"/>
          <a:chOff x="0" y="0"/>
          <a:chExt cx="0" cy="0"/>
        </a:xfrm>
      </p:grpSpPr>
      <p:grpSp>
        <p:nvGrpSpPr>
          <p:cNvPr id="7670" name="Google Shape;7670;p19"/>
          <p:cNvGrpSpPr/>
          <p:nvPr/>
        </p:nvGrpSpPr>
        <p:grpSpPr>
          <a:xfrm>
            <a:off x="0" y="-76200"/>
            <a:ext cx="9415324" cy="5336303"/>
            <a:chOff x="0" y="-76200"/>
            <a:chExt cx="9415324" cy="5336303"/>
          </a:xfrm>
        </p:grpSpPr>
        <p:sp>
          <p:nvSpPr>
            <p:cNvPr id="7671" name="Google Shape;7671;p19"/>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9"/>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9"/>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9"/>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9"/>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9"/>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9"/>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9"/>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9"/>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9"/>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9"/>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9"/>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9"/>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9"/>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9"/>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9"/>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9"/>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9"/>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9"/>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9"/>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9"/>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9"/>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9"/>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9"/>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9"/>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9"/>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9"/>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9"/>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9"/>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9"/>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9"/>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9"/>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9"/>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9"/>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9"/>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9"/>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9"/>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9"/>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9"/>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9"/>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9"/>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9"/>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9"/>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9"/>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9"/>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9"/>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9"/>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9"/>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9"/>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9"/>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9"/>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9"/>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9"/>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9"/>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9"/>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9"/>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9"/>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9"/>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9"/>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9"/>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9"/>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9"/>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9"/>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9"/>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9"/>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9"/>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9"/>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9"/>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9"/>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9"/>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9"/>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9"/>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9"/>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9"/>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9"/>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9"/>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9"/>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9"/>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9"/>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9"/>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9"/>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9"/>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9"/>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9"/>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9"/>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9"/>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9"/>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9"/>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9"/>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9"/>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9"/>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9"/>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9"/>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9"/>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9"/>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9"/>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9"/>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9"/>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9"/>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9"/>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9"/>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19"/>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9"/>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9"/>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9"/>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9"/>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9"/>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9"/>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9"/>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9"/>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9"/>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9"/>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9"/>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9"/>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9"/>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9"/>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9"/>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9"/>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9"/>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9"/>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9"/>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9"/>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9"/>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9"/>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9"/>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19"/>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9"/>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9"/>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9"/>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9"/>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9"/>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9"/>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9"/>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9"/>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9"/>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9"/>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9"/>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9"/>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9"/>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9"/>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9"/>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9"/>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9"/>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9"/>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9"/>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9"/>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9"/>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9"/>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9"/>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19"/>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19"/>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9"/>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9"/>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9"/>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9"/>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9"/>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9"/>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9"/>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9"/>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9"/>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9"/>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9"/>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9"/>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9"/>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9"/>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19"/>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9"/>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19"/>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9"/>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9"/>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9"/>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19"/>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9"/>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19"/>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19"/>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9"/>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19"/>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19"/>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9"/>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9"/>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9"/>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9"/>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9"/>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9"/>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9"/>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9"/>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9"/>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9"/>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9"/>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9"/>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9"/>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9"/>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9"/>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9"/>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9"/>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9"/>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9"/>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9"/>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9"/>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9"/>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9"/>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9"/>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9"/>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9"/>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9"/>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9"/>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9"/>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9"/>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9"/>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9"/>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9"/>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9"/>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9"/>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19"/>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19"/>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9"/>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9"/>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9"/>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9"/>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9"/>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9"/>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9"/>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9"/>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9"/>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9"/>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9"/>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9"/>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9"/>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9"/>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9"/>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9"/>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9"/>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9"/>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9"/>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9"/>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9"/>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9"/>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9"/>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9"/>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9"/>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9"/>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19"/>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9"/>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9"/>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9"/>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9"/>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9"/>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9"/>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9"/>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9"/>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9"/>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9"/>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9"/>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9"/>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9"/>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9"/>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9"/>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9"/>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9"/>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9"/>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9"/>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9"/>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9"/>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9"/>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9"/>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9"/>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9"/>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9"/>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9"/>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9"/>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9"/>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9"/>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9"/>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9"/>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9"/>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19"/>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9"/>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9"/>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9"/>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9"/>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9"/>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9"/>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9"/>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9"/>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9"/>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9"/>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9"/>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9"/>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9"/>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9"/>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9"/>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9"/>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9"/>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9"/>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9"/>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9"/>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9"/>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9"/>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9"/>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9"/>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9"/>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9"/>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9"/>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9"/>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9"/>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9"/>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9"/>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9"/>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9"/>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9"/>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9"/>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9"/>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9"/>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9"/>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9"/>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9"/>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9"/>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9"/>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9"/>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9"/>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9"/>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9"/>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9"/>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9"/>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9"/>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9"/>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9"/>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9"/>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9"/>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9"/>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9"/>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9"/>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9"/>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9"/>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9"/>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9"/>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9"/>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9"/>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9"/>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9"/>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9"/>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9"/>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9"/>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9"/>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9"/>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9"/>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9"/>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9"/>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9"/>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9"/>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9"/>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9"/>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9"/>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9"/>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19"/>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9"/>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9"/>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19"/>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19"/>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19"/>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9"/>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9"/>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9"/>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9"/>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9"/>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9"/>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9"/>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9"/>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9"/>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9"/>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9"/>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9"/>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9"/>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9"/>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9"/>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9"/>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9"/>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9"/>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19"/>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19"/>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9"/>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9"/>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9"/>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19"/>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19"/>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9"/>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9"/>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9"/>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9"/>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9"/>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9"/>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9"/>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9"/>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9"/>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9"/>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9"/>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9"/>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9"/>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9"/>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9"/>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9"/>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9"/>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9"/>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9"/>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9"/>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9"/>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9"/>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9"/>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19"/>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19"/>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19"/>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9"/>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19"/>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19"/>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9"/>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9"/>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9"/>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9"/>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9"/>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9"/>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9"/>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9"/>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9"/>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9"/>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9"/>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9"/>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9"/>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9"/>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19"/>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19"/>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9"/>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9"/>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9"/>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9"/>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9"/>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9"/>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9"/>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9"/>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9"/>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9"/>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9"/>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9"/>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19"/>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9"/>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19"/>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19"/>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9"/>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9"/>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9"/>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9"/>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9"/>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9"/>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9"/>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9"/>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9"/>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9"/>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9"/>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9"/>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9"/>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9"/>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19"/>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9"/>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9"/>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9"/>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9"/>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9"/>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9"/>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9"/>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9"/>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9"/>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9"/>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9"/>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9"/>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9"/>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9"/>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9"/>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9"/>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9"/>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9"/>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9"/>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9"/>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9"/>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9"/>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9"/>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9"/>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9"/>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9"/>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9"/>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9"/>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9"/>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19"/>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9"/>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9"/>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9"/>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19"/>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19"/>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9"/>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9"/>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9"/>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9"/>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9"/>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9"/>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9"/>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4" name="Google Shape;8174;p19"/>
          <p:cNvSpPr/>
          <p:nvPr/>
        </p:nvSpPr>
        <p:spPr>
          <a:xfrm>
            <a:off x="-39650" y="535200"/>
            <a:ext cx="9256800" cy="4064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19"/>
          <p:cNvSpPr txBox="1">
            <a:spLocks noGrp="1"/>
          </p:cNvSpPr>
          <p:nvPr>
            <p:ph type="subTitle" idx="1"/>
          </p:nvPr>
        </p:nvSpPr>
        <p:spPr>
          <a:xfrm>
            <a:off x="1155192" y="1770888"/>
            <a:ext cx="2469000" cy="3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b="1"/>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176" name="Google Shape;8176;p19"/>
          <p:cNvSpPr txBox="1">
            <a:spLocks noGrp="1"/>
          </p:cNvSpPr>
          <p:nvPr>
            <p:ph type="subTitle" idx="2"/>
          </p:nvPr>
        </p:nvSpPr>
        <p:spPr>
          <a:xfrm>
            <a:off x="1155192" y="2109750"/>
            <a:ext cx="2469000" cy="78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177" name="Google Shape;8177;p19"/>
          <p:cNvSpPr txBox="1">
            <a:spLocks noGrp="1"/>
          </p:cNvSpPr>
          <p:nvPr>
            <p:ph type="subTitle" idx="3"/>
          </p:nvPr>
        </p:nvSpPr>
        <p:spPr>
          <a:xfrm>
            <a:off x="5470851" y="1770888"/>
            <a:ext cx="2469000" cy="3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b="1"/>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178" name="Google Shape;8178;p19"/>
          <p:cNvSpPr txBox="1">
            <a:spLocks noGrp="1"/>
          </p:cNvSpPr>
          <p:nvPr>
            <p:ph type="subTitle" idx="4"/>
          </p:nvPr>
        </p:nvSpPr>
        <p:spPr>
          <a:xfrm>
            <a:off x="5470851" y="2109750"/>
            <a:ext cx="2469000" cy="78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179" name="Google Shape;8179;p19"/>
          <p:cNvSpPr txBox="1">
            <a:spLocks noGrp="1"/>
          </p:cNvSpPr>
          <p:nvPr>
            <p:ph type="title"/>
          </p:nvPr>
        </p:nvSpPr>
        <p:spPr>
          <a:xfrm>
            <a:off x="713475" y="676650"/>
            <a:ext cx="77172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8180" name="Google Shape;8180;p19"/>
          <p:cNvSpPr txBox="1">
            <a:spLocks noGrp="1"/>
          </p:cNvSpPr>
          <p:nvPr>
            <p:ph type="subTitle" idx="5"/>
          </p:nvPr>
        </p:nvSpPr>
        <p:spPr>
          <a:xfrm>
            <a:off x="1155192" y="3044952"/>
            <a:ext cx="2469000" cy="3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b="1"/>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181" name="Google Shape;8181;p19"/>
          <p:cNvSpPr txBox="1">
            <a:spLocks noGrp="1"/>
          </p:cNvSpPr>
          <p:nvPr>
            <p:ph type="subTitle" idx="6"/>
          </p:nvPr>
        </p:nvSpPr>
        <p:spPr>
          <a:xfrm>
            <a:off x="1155192" y="3383280"/>
            <a:ext cx="2469000" cy="78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182" name="Google Shape;8182;p19"/>
          <p:cNvSpPr txBox="1">
            <a:spLocks noGrp="1"/>
          </p:cNvSpPr>
          <p:nvPr>
            <p:ph type="subTitle" idx="7"/>
          </p:nvPr>
        </p:nvSpPr>
        <p:spPr>
          <a:xfrm>
            <a:off x="5470851" y="3044952"/>
            <a:ext cx="2469000" cy="39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b="1"/>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183" name="Google Shape;8183;p19"/>
          <p:cNvSpPr txBox="1">
            <a:spLocks noGrp="1"/>
          </p:cNvSpPr>
          <p:nvPr>
            <p:ph type="subTitle" idx="8"/>
          </p:nvPr>
        </p:nvSpPr>
        <p:spPr>
          <a:xfrm>
            <a:off x="5470851" y="3383280"/>
            <a:ext cx="2469000" cy="78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8184"/>
        <p:cNvGrpSpPr/>
        <p:nvPr/>
      </p:nvGrpSpPr>
      <p:grpSpPr>
        <a:xfrm>
          <a:off x="0" y="0"/>
          <a:ext cx="0" cy="0"/>
          <a:chOff x="0" y="0"/>
          <a:chExt cx="0" cy="0"/>
        </a:xfrm>
      </p:grpSpPr>
      <p:grpSp>
        <p:nvGrpSpPr>
          <p:cNvPr id="8185" name="Google Shape;8185;p20"/>
          <p:cNvGrpSpPr/>
          <p:nvPr/>
        </p:nvGrpSpPr>
        <p:grpSpPr>
          <a:xfrm>
            <a:off x="0" y="-76200"/>
            <a:ext cx="9415324" cy="5336303"/>
            <a:chOff x="0" y="-76200"/>
            <a:chExt cx="9415324" cy="5336303"/>
          </a:xfrm>
        </p:grpSpPr>
        <p:sp>
          <p:nvSpPr>
            <p:cNvPr id="8186" name="Google Shape;8186;p20"/>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20"/>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20"/>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20"/>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20"/>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20"/>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20"/>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20"/>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20"/>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20"/>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20"/>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20"/>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20"/>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20"/>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20"/>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20"/>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20"/>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20"/>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20"/>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20"/>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20"/>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20"/>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20"/>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20"/>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20"/>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20"/>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20"/>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20"/>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20"/>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20"/>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20"/>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20"/>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20"/>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20"/>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20"/>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20"/>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20"/>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20"/>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20"/>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20"/>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20"/>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20"/>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20"/>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20"/>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20"/>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20"/>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20"/>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20"/>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20"/>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20"/>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20"/>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20"/>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20"/>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20"/>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20"/>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20"/>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20"/>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20"/>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20"/>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20"/>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20"/>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20"/>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20"/>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20"/>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20"/>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20"/>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20"/>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20"/>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20"/>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20"/>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20"/>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20"/>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20"/>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20"/>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20"/>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20"/>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20"/>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20"/>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20"/>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20"/>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20"/>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20"/>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20"/>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20"/>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20"/>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20"/>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20"/>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20"/>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20"/>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20"/>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20"/>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20"/>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20"/>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20"/>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20"/>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20"/>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20"/>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20"/>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20"/>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20"/>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20"/>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20"/>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20"/>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20"/>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20"/>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20"/>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20"/>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20"/>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20"/>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20"/>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20"/>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20"/>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20"/>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20"/>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20"/>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20"/>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20"/>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20"/>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20"/>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20"/>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20"/>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20"/>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20"/>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20"/>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20"/>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20"/>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20"/>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20"/>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20"/>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20"/>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20"/>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20"/>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20"/>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20"/>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20"/>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20"/>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20"/>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20"/>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20"/>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20"/>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20"/>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20"/>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20"/>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20"/>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20"/>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20"/>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20"/>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20"/>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20"/>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20"/>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20"/>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20"/>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20"/>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20"/>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20"/>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20"/>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20"/>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20"/>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20"/>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20"/>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20"/>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20"/>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20"/>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20"/>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20"/>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20"/>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20"/>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20"/>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20"/>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20"/>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20"/>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20"/>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20"/>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20"/>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20"/>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20"/>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20"/>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20"/>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20"/>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20"/>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20"/>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20"/>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20"/>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20"/>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20"/>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20"/>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20"/>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20"/>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20"/>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20"/>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20"/>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20"/>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20"/>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20"/>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20"/>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20"/>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20"/>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20"/>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20"/>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20"/>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20"/>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20"/>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20"/>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20"/>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20"/>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20"/>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20"/>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20"/>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20"/>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20"/>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20"/>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20"/>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20"/>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20"/>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20"/>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20"/>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20"/>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20"/>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20"/>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20"/>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20"/>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20"/>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20"/>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20"/>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20"/>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20"/>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20"/>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20"/>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20"/>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20"/>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20"/>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20"/>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20"/>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20"/>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20"/>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20"/>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20"/>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20"/>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20"/>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20"/>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20"/>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20"/>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20"/>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20"/>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20"/>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20"/>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20"/>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20"/>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20"/>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20"/>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20"/>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20"/>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20"/>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20"/>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20"/>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20"/>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20"/>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20"/>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20"/>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20"/>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20"/>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20"/>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20"/>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20"/>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20"/>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20"/>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20"/>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20"/>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20"/>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20"/>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20"/>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20"/>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20"/>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20"/>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20"/>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20"/>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20"/>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20"/>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20"/>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20"/>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20"/>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20"/>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20"/>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20"/>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20"/>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20"/>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20"/>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20"/>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20"/>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20"/>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20"/>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20"/>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20"/>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20"/>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20"/>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20"/>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20"/>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20"/>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20"/>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20"/>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20"/>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20"/>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20"/>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20"/>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20"/>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20"/>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20"/>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20"/>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20"/>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20"/>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20"/>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20"/>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20"/>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20"/>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20"/>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20"/>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20"/>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20"/>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20"/>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20"/>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20"/>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20"/>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20"/>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20"/>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20"/>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20"/>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20"/>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20"/>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20"/>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20"/>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20"/>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20"/>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20"/>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20"/>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20"/>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20"/>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20"/>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20"/>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20"/>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20"/>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20"/>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20"/>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20"/>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20"/>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20"/>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20"/>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20"/>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20"/>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20"/>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20"/>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20"/>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20"/>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20"/>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20"/>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20"/>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20"/>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20"/>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20"/>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20"/>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20"/>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20"/>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20"/>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20"/>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20"/>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20"/>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20"/>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20"/>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20"/>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20"/>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20"/>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20"/>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20"/>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20"/>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20"/>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20"/>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20"/>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20"/>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20"/>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20"/>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20"/>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20"/>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20"/>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20"/>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20"/>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20"/>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20"/>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20"/>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20"/>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20"/>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20"/>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20"/>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20"/>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20"/>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20"/>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20"/>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20"/>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20"/>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20"/>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20"/>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20"/>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20"/>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20"/>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20"/>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20"/>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20"/>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20"/>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20"/>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20"/>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20"/>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20"/>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20"/>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20"/>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20"/>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20"/>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20"/>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20"/>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20"/>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20"/>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20"/>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20"/>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20"/>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20"/>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20"/>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20"/>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20"/>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20"/>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20"/>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20"/>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20"/>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20"/>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20"/>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20"/>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20"/>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20"/>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20"/>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20"/>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20"/>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20"/>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20"/>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20"/>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20"/>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20"/>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20"/>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20"/>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20"/>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20"/>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20"/>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20"/>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20"/>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20"/>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20"/>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20"/>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20"/>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20"/>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20"/>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20"/>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20"/>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20"/>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20"/>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20"/>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20"/>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20"/>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20"/>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20"/>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20"/>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20"/>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20"/>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20"/>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20"/>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20"/>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20"/>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20"/>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20"/>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20"/>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20"/>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20"/>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20"/>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20"/>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20"/>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20"/>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20"/>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20"/>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20"/>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20"/>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20"/>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20"/>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20"/>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20"/>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20"/>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20"/>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20"/>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20"/>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20"/>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20"/>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20"/>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20"/>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20"/>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20"/>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20"/>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20"/>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20"/>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20"/>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20"/>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9" name="Google Shape;8689;p20"/>
          <p:cNvSpPr/>
          <p:nvPr/>
        </p:nvSpPr>
        <p:spPr>
          <a:xfrm>
            <a:off x="-39625" y="285750"/>
            <a:ext cx="9232800" cy="460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20"/>
          <p:cNvSpPr txBox="1">
            <a:spLocks noGrp="1"/>
          </p:cNvSpPr>
          <p:nvPr>
            <p:ph type="title"/>
          </p:nvPr>
        </p:nvSpPr>
        <p:spPr>
          <a:xfrm>
            <a:off x="713225" y="676656"/>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691" name="Google Shape;8691;p20"/>
          <p:cNvSpPr txBox="1">
            <a:spLocks noGrp="1"/>
          </p:cNvSpPr>
          <p:nvPr>
            <p:ph type="subTitle" idx="1"/>
          </p:nvPr>
        </p:nvSpPr>
        <p:spPr>
          <a:xfrm>
            <a:off x="724350" y="1346450"/>
            <a:ext cx="7717500" cy="3252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6"/>
        <p:cNvGrpSpPr/>
        <p:nvPr/>
      </p:nvGrpSpPr>
      <p:grpSpPr>
        <a:xfrm>
          <a:off x="0" y="0"/>
          <a:ext cx="0" cy="0"/>
          <a:chOff x="0" y="0"/>
          <a:chExt cx="0" cy="0"/>
        </a:xfrm>
      </p:grpSpPr>
      <p:grpSp>
        <p:nvGrpSpPr>
          <p:cNvPr id="517" name="Google Shape;517;p3"/>
          <p:cNvGrpSpPr/>
          <p:nvPr/>
        </p:nvGrpSpPr>
        <p:grpSpPr>
          <a:xfrm flipH="1">
            <a:off x="-271312" y="-98675"/>
            <a:ext cx="9415324" cy="5336303"/>
            <a:chOff x="0" y="-76200"/>
            <a:chExt cx="9415324" cy="5336303"/>
          </a:xfrm>
        </p:grpSpPr>
        <p:sp>
          <p:nvSpPr>
            <p:cNvPr id="518" name="Google Shape;518;p3"/>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
          <p:cNvSpPr/>
          <p:nvPr/>
        </p:nvSpPr>
        <p:spPr>
          <a:xfrm flipH="1">
            <a:off x="-63350" y="1309375"/>
            <a:ext cx="8137500" cy="2479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
          <p:cNvSpPr txBox="1">
            <a:spLocks noGrp="1"/>
          </p:cNvSpPr>
          <p:nvPr>
            <p:ph type="subTitle" idx="1"/>
          </p:nvPr>
        </p:nvSpPr>
        <p:spPr>
          <a:xfrm>
            <a:off x="2386584" y="2913888"/>
            <a:ext cx="3465600" cy="71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23" name="Google Shape;1023;p3"/>
          <p:cNvSpPr txBox="1">
            <a:spLocks noGrp="1"/>
          </p:cNvSpPr>
          <p:nvPr>
            <p:ph type="title" hasCustomPrompt="1"/>
          </p:nvPr>
        </p:nvSpPr>
        <p:spPr>
          <a:xfrm>
            <a:off x="713232" y="1682496"/>
            <a:ext cx="1764900" cy="139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000"/>
              <a:buNone/>
              <a:defRPr sz="9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24" name="Google Shape;1024;p3"/>
          <p:cNvSpPr txBox="1">
            <a:spLocks noGrp="1"/>
          </p:cNvSpPr>
          <p:nvPr>
            <p:ph type="title" idx="2"/>
          </p:nvPr>
        </p:nvSpPr>
        <p:spPr>
          <a:xfrm>
            <a:off x="2386572" y="1988798"/>
            <a:ext cx="3465600" cy="713100"/>
          </a:xfrm>
          <a:prstGeom prst="rect">
            <a:avLst/>
          </a:prstGeom>
        </p:spPr>
        <p:txBody>
          <a:bodyPr spcFirstLastPara="1" wrap="square" lIns="91425" tIns="91425" rIns="91425" bIns="91425" anchor="t" anchorCtr="0">
            <a:noAutofit/>
          </a:bodyPr>
          <a:lstStyle>
            <a:lvl1pPr lvl="0" rtl="0">
              <a:spcBef>
                <a:spcPts val="0"/>
              </a:spcBef>
              <a:spcAft>
                <a:spcPts val="0"/>
              </a:spcAft>
              <a:buSzPts val="4500"/>
              <a:buNone/>
              <a:defRPr sz="4500"/>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14">
    <p:spTree>
      <p:nvGrpSpPr>
        <p:cNvPr id="1" name="Shape 8692"/>
        <p:cNvGrpSpPr/>
        <p:nvPr/>
      </p:nvGrpSpPr>
      <p:grpSpPr>
        <a:xfrm>
          <a:off x="0" y="0"/>
          <a:ext cx="0" cy="0"/>
          <a:chOff x="0" y="0"/>
          <a:chExt cx="0" cy="0"/>
        </a:xfrm>
      </p:grpSpPr>
      <p:grpSp>
        <p:nvGrpSpPr>
          <p:cNvPr id="8693" name="Google Shape;8693;p21"/>
          <p:cNvGrpSpPr/>
          <p:nvPr/>
        </p:nvGrpSpPr>
        <p:grpSpPr>
          <a:xfrm>
            <a:off x="0" y="-76200"/>
            <a:ext cx="9415324" cy="5336303"/>
            <a:chOff x="0" y="-76200"/>
            <a:chExt cx="9415324" cy="5336303"/>
          </a:xfrm>
        </p:grpSpPr>
        <p:sp>
          <p:nvSpPr>
            <p:cNvPr id="8694" name="Google Shape;8694;p21"/>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21"/>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21"/>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21"/>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21"/>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21"/>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21"/>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21"/>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21"/>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21"/>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21"/>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21"/>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21"/>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21"/>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21"/>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21"/>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21"/>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21"/>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21"/>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21"/>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21"/>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21"/>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21"/>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21"/>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21"/>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21"/>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21"/>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21"/>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21"/>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21"/>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21"/>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21"/>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21"/>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21"/>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21"/>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21"/>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21"/>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21"/>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21"/>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21"/>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21"/>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21"/>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21"/>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21"/>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21"/>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21"/>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21"/>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21"/>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21"/>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21"/>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21"/>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21"/>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21"/>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21"/>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21"/>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21"/>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21"/>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21"/>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21"/>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21"/>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21"/>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21"/>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21"/>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21"/>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21"/>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21"/>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21"/>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21"/>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21"/>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21"/>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21"/>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21"/>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21"/>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21"/>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21"/>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21"/>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21"/>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21"/>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21"/>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21"/>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21"/>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21"/>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21"/>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21"/>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21"/>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21"/>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21"/>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21"/>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21"/>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21"/>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21"/>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21"/>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21"/>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21"/>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21"/>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21"/>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21"/>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21"/>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21"/>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21"/>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21"/>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21"/>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21"/>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21"/>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21"/>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21"/>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21"/>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21"/>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21"/>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21"/>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21"/>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21"/>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21"/>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21"/>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21"/>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21"/>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21"/>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21"/>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21"/>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21"/>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21"/>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21"/>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21"/>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21"/>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21"/>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21"/>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21"/>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21"/>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21"/>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21"/>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21"/>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21"/>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21"/>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21"/>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21"/>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21"/>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21"/>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21"/>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21"/>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21"/>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21"/>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21"/>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21"/>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21"/>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21"/>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21"/>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21"/>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21"/>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21"/>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21"/>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21"/>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21"/>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21"/>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21"/>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21"/>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21"/>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21"/>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21"/>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21"/>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21"/>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21"/>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21"/>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21"/>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21"/>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21"/>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21"/>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21"/>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21"/>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21"/>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21"/>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21"/>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21"/>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21"/>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21"/>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21"/>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21"/>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21"/>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21"/>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21"/>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21"/>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21"/>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21"/>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21"/>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21"/>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21"/>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21"/>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21"/>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21"/>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21"/>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21"/>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21"/>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21"/>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21"/>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21"/>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21"/>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21"/>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21"/>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21"/>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21"/>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21"/>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21"/>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21"/>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21"/>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21"/>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21"/>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21"/>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21"/>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21"/>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21"/>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21"/>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21"/>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21"/>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21"/>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21"/>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21"/>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21"/>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21"/>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21"/>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21"/>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21"/>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21"/>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21"/>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21"/>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21"/>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21"/>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21"/>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21"/>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21"/>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21"/>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21"/>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21"/>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21"/>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21"/>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21"/>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21"/>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21"/>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21"/>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21"/>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21"/>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21"/>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21"/>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21"/>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21"/>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21"/>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21"/>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21"/>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21"/>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21"/>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21"/>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21"/>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21"/>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21"/>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21"/>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21"/>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21"/>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21"/>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21"/>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21"/>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21"/>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21"/>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21"/>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21"/>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21"/>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21"/>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21"/>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21"/>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21"/>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21"/>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21"/>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21"/>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21"/>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21"/>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21"/>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21"/>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21"/>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21"/>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21"/>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21"/>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21"/>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21"/>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21"/>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21"/>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21"/>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21"/>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21"/>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21"/>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21"/>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21"/>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21"/>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21"/>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21"/>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21"/>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21"/>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21"/>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21"/>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21"/>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21"/>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21"/>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21"/>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21"/>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21"/>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21"/>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21"/>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21"/>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21"/>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21"/>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21"/>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21"/>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21"/>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21"/>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21"/>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21"/>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21"/>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21"/>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21"/>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21"/>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21"/>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21"/>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21"/>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21"/>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21"/>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21"/>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21"/>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21"/>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21"/>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21"/>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21"/>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21"/>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21"/>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21"/>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21"/>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21"/>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21"/>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21"/>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21"/>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21"/>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21"/>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21"/>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21"/>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21"/>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21"/>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21"/>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21"/>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21"/>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21"/>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21"/>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21"/>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21"/>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21"/>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21"/>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21"/>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21"/>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21"/>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21"/>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21"/>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21"/>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21"/>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21"/>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21"/>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21"/>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21"/>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21"/>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21"/>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21"/>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21"/>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21"/>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21"/>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21"/>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21"/>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21"/>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21"/>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21"/>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21"/>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21"/>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21"/>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21"/>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21"/>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21"/>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21"/>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21"/>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21"/>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21"/>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21"/>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21"/>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21"/>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21"/>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21"/>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21"/>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21"/>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21"/>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21"/>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21"/>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21"/>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21"/>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21"/>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21"/>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21"/>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21"/>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21"/>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21"/>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21"/>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21"/>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21"/>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21"/>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21"/>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21"/>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21"/>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21"/>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21"/>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21"/>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21"/>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21"/>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21"/>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21"/>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21"/>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21"/>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21"/>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21"/>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21"/>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21"/>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21"/>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21"/>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21"/>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21"/>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21"/>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21"/>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21"/>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21"/>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21"/>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21"/>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21"/>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21"/>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21"/>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21"/>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21"/>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21"/>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21"/>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21"/>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21"/>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21"/>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21"/>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21"/>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21"/>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21"/>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21"/>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21"/>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21"/>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21"/>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21"/>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21"/>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21"/>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21"/>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21"/>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21"/>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21"/>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21"/>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21"/>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21"/>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21"/>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21"/>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21"/>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21"/>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21"/>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21"/>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21"/>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21"/>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21"/>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21"/>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21"/>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21"/>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21"/>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21"/>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21"/>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21"/>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21"/>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21"/>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21"/>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21"/>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21"/>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21"/>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21"/>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21"/>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21"/>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21"/>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21"/>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21"/>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21"/>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21"/>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21"/>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21"/>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21"/>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21"/>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21"/>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21"/>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21"/>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21"/>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21"/>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21"/>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21"/>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21"/>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21"/>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21"/>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21"/>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7" name="Google Shape;9197;p21"/>
          <p:cNvSpPr/>
          <p:nvPr/>
        </p:nvSpPr>
        <p:spPr>
          <a:xfrm>
            <a:off x="361950" y="-39625"/>
            <a:ext cx="8831400" cy="5222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21"/>
          <p:cNvSpPr txBox="1">
            <a:spLocks noGrp="1"/>
          </p:cNvSpPr>
          <p:nvPr>
            <p:ph type="title"/>
          </p:nvPr>
        </p:nvSpPr>
        <p:spPr>
          <a:xfrm>
            <a:off x="713225" y="1409013"/>
            <a:ext cx="3287400" cy="1068900"/>
          </a:xfrm>
          <a:prstGeom prst="rect">
            <a:avLst/>
          </a:prstGeom>
        </p:spPr>
        <p:txBody>
          <a:bodyPr spcFirstLastPara="1" wrap="square" lIns="91425" tIns="91425" rIns="91425" bIns="91425" anchor="b" anchorCtr="0">
            <a:noAutofit/>
          </a:bodyPr>
          <a:lstStyle>
            <a:lvl1pPr lvl="0">
              <a:spcBef>
                <a:spcPts val="0"/>
              </a:spcBef>
              <a:spcAft>
                <a:spcPts val="0"/>
              </a:spcAft>
              <a:buSzPts val="2500"/>
              <a:buNone/>
              <a:defRPr sz="2500"/>
            </a:lvl1pPr>
            <a:lvl2pPr lvl="1">
              <a:spcBef>
                <a:spcPts val="0"/>
              </a:spcBef>
              <a:spcAft>
                <a:spcPts val="0"/>
              </a:spcAft>
              <a:buSzPts val="2800"/>
              <a:buNone/>
              <a:defRPr>
                <a:latin typeface="Oxygen"/>
                <a:ea typeface="Oxygen"/>
                <a:cs typeface="Oxygen"/>
                <a:sym typeface="Oxygen"/>
              </a:defRPr>
            </a:lvl2pPr>
            <a:lvl3pPr lvl="2">
              <a:spcBef>
                <a:spcPts val="0"/>
              </a:spcBef>
              <a:spcAft>
                <a:spcPts val="0"/>
              </a:spcAft>
              <a:buSzPts val="2800"/>
              <a:buNone/>
              <a:defRPr>
                <a:latin typeface="Oxygen"/>
                <a:ea typeface="Oxygen"/>
                <a:cs typeface="Oxygen"/>
                <a:sym typeface="Oxygen"/>
              </a:defRPr>
            </a:lvl3pPr>
            <a:lvl4pPr lvl="3">
              <a:spcBef>
                <a:spcPts val="0"/>
              </a:spcBef>
              <a:spcAft>
                <a:spcPts val="0"/>
              </a:spcAft>
              <a:buSzPts val="2800"/>
              <a:buNone/>
              <a:defRPr>
                <a:latin typeface="Oxygen"/>
                <a:ea typeface="Oxygen"/>
                <a:cs typeface="Oxygen"/>
                <a:sym typeface="Oxygen"/>
              </a:defRPr>
            </a:lvl4pPr>
            <a:lvl5pPr lvl="4">
              <a:spcBef>
                <a:spcPts val="0"/>
              </a:spcBef>
              <a:spcAft>
                <a:spcPts val="0"/>
              </a:spcAft>
              <a:buSzPts val="2800"/>
              <a:buNone/>
              <a:defRPr>
                <a:latin typeface="Oxygen"/>
                <a:ea typeface="Oxygen"/>
                <a:cs typeface="Oxygen"/>
                <a:sym typeface="Oxygen"/>
              </a:defRPr>
            </a:lvl5pPr>
            <a:lvl6pPr lvl="5">
              <a:spcBef>
                <a:spcPts val="0"/>
              </a:spcBef>
              <a:spcAft>
                <a:spcPts val="0"/>
              </a:spcAft>
              <a:buSzPts val="2800"/>
              <a:buNone/>
              <a:defRPr>
                <a:latin typeface="Oxygen"/>
                <a:ea typeface="Oxygen"/>
                <a:cs typeface="Oxygen"/>
                <a:sym typeface="Oxygen"/>
              </a:defRPr>
            </a:lvl6pPr>
            <a:lvl7pPr lvl="6">
              <a:spcBef>
                <a:spcPts val="0"/>
              </a:spcBef>
              <a:spcAft>
                <a:spcPts val="0"/>
              </a:spcAft>
              <a:buSzPts val="2800"/>
              <a:buNone/>
              <a:defRPr>
                <a:latin typeface="Oxygen"/>
                <a:ea typeface="Oxygen"/>
                <a:cs typeface="Oxygen"/>
                <a:sym typeface="Oxygen"/>
              </a:defRPr>
            </a:lvl7pPr>
            <a:lvl8pPr lvl="7">
              <a:spcBef>
                <a:spcPts val="0"/>
              </a:spcBef>
              <a:spcAft>
                <a:spcPts val="0"/>
              </a:spcAft>
              <a:buSzPts val="2800"/>
              <a:buNone/>
              <a:defRPr>
                <a:latin typeface="Oxygen"/>
                <a:ea typeface="Oxygen"/>
                <a:cs typeface="Oxygen"/>
                <a:sym typeface="Oxygen"/>
              </a:defRPr>
            </a:lvl8pPr>
            <a:lvl9pPr lvl="8">
              <a:spcBef>
                <a:spcPts val="0"/>
              </a:spcBef>
              <a:spcAft>
                <a:spcPts val="0"/>
              </a:spcAft>
              <a:buSzPts val="2800"/>
              <a:buNone/>
              <a:defRPr>
                <a:latin typeface="Oxygen"/>
                <a:ea typeface="Oxygen"/>
                <a:cs typeface="Oxygen"/>
                <a:sym typeface="Oxygen"/>
              </a:defRPr>
            </a:lvl9pPr>
          </a:lstStyle>
          <a:p>
            <a:endParaRPr/>
          </a:p>
        </p:txBody>
      </p:sp>
      <p:sp>
        <p:nvSpPr>
          <p:cNvPr id="9199" name="Google Shape;9199;p21"/>
          <p:cNvSpPr txBox="1">
            <a:spLocks noGrp="1"/>
          </p:cNvSpPr>
          <p:nvPr>
            <p:ph type="subTitle" idx="1"/>
          </p:nvPr>
        </p:nvSpPr>
        <p:spPr>
          <a:xfrm>
            <a:off x="728000" y="2661038"/>
            <a:ext cx="2815200" cy="1068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6">
    <p:spTree>
      <p:nvGrpSpPr>
        <p:cNvPr id="1" name="Shape 9200"/>
        <p:cNvGrpSpPr/>
        <p:nvPr/>
      </p:nvGrpSpPr>
      <p:grpSpPr>
        <a:xfrm>
          <a:off x="0" y="0"/>
          <a:ext cx="0" cy="0"/>
          <a:chOff x="0" y="0"/>
          <a:chExt cx="0" cy="0"/>
        </a:xfrm>
      </p:grpSpPr>
      <p:grpSp>
        <p:nvGrpSpPr>
          <p:cNvPr id="9201" name="Google Shape;9201;p22"/>
          <p:cNvGrpSpPr/>
          <p:nvPr/>
        </p:nvGrpSpPr>
        <p:grpSpPr>
          <a:xfrm flipH="1">
            <a:off x="-271325" y="-29050"/>
            <a:ext cx="9415324" cy="5336303"/>
            <a:chOff x="0" y="-76200"/>
            <a:chExt cx="9415324" cy="5336303"/>
          </a:xfrm>
        </p:grpSpPr>
        <p:sp>
          <p:nvSpPr>
            <p:cNvPr id="9202" name="Google Shape;9202;p22"/>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22"/>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22"/>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22"/>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22"/>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22"/>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22"/>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22"/>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22"/>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22"/>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22"/>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22"/>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22"/>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22"/>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22"/>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22"/>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22"/>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22"/>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22"/>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22"/>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22"/>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22"/>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22"/>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22"/>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22"/>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22"/>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22"/>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22"/>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22"/>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22"/>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22"/>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22"/>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22"/>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22"/>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22"/>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22"/>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22"/>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22"/>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22"/>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22"/>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22"/>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22"/>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22"/>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22"/>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22"/>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22"/>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22"/>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22"/>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22"/>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22"/>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22"/>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22"/>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22"/>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22"/>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22"/>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22"/>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22"/>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22"/>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22"/>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22"/>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22"/>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22"/>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22"/>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22"/>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22"/>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22"/>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22"/>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22"/>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22"/>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22"/>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22"/>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22"/>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22"/>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22"/>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22"/>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22"/>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22"/>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22"/>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22"/>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22"/>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22"/>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22"/>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22"/>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22"/>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22"/>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22"/>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22"/>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22"/>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22"/>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22"/>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22"/>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22"/>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22"/>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22"/>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22"/>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22"/>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22"/>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22"/>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22"/>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22"/>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22"/>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22"/>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22"/>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22"/>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22"/>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22"/>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22"/>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22"/>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22"/>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22"/>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22"/>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22"/>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22"/>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22"/>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22"/>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22"/>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22"/>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22"/>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22"/>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22"/>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22"/>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22"/>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22"/>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22"/>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22"/>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22"/>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22"/>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22"/>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22"/>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22"/>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22"/>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22"/>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22"/>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22"/>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22"/>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22"/>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22"/>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22"/>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22"/>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22"/>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22"/>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22"/>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22"/>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22"/>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22"/>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22"/>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22"/>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22"/>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22"/>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22"/>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22"/>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22"/>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22"/>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22"/>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22"/>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22"/>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22"/>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22"/>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22"/>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22"/>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22"/>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22"/>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22"/>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22"/>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22"/>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22"/>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22"/>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22"/>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22"/>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22"/>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22"/>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22"/>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22"/>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22"/>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22"/>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22"/>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22"/>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22"/>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22"/>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22"/>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22"/>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22"/>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22"/>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22"/>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22"/>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22"/>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22"/>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22"/>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22"/>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22"/>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22"/>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22"/>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22"/>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22"/>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22"/>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22"/>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22"/>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22"/>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22"/>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22"/>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22"/>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22"/>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22"/>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22"/>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22"/>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22"/>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22"/>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22"/>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22"/>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22"/>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22"/>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22"/>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22"/>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22"/>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22"/>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22"/>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22"/>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22"/>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22"/>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22"/>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22"/>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22"/>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22"/>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22"/>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22"/>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22"/>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22"/>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22"/>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22"/>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22"/>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22"/>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22"/>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22"/>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22"/>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22"/>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22"/>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22"/>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22"/>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22"/>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22"/>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22"/>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22"/>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22"/>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22"/>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22"/>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22"/>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22"/>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22"/>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22"/>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22"/>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22"/>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22"/>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22"/>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22"/>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22"/>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22"/>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22"/>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22"/>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22"/>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22"/>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22"/>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22"/>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22"/>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22"/>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22"/>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22"/>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22"/>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22"/>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22"/>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22"/>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22"/>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22"/>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22"/>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22"/>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22"/>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22"/>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22"/>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22"/>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22"/>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22"/>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22"/>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22"/>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22"/>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22"/>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22"/>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22"/>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22"/>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22"/>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22"/>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22"/>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22"/>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22"/>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22"/>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22"/>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22"/>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22"/>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22"/>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22"/>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22"/>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22"/>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22"/>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22"/>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22"/>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22"/>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22"/>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22"/>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22"/>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22"/>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22"/>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22"/>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22"/>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22"/>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22"/>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22"/>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22"/>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22"/>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22"/>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22"/>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22"/>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22"/>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22"/>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22"/>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22"/>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22"/>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22"/>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22"/>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22"/>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22"/>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22"/>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22"/>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22"/>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22"/>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22"/>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22"/>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22"/>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22"/>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22"/>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22"/>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22"/>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22"/>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22"/>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22"/>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22"/>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22"/>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22"/>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22"/>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22"/>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22"/>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22"/>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22"/>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22"/>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22"/>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22"/>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22"/>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22"/>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22"/>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22"/>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22"/>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22"/>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22"/>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22"/>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22"/>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22"/>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22"/>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22"/>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22"/>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22"/>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22"/>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22"/>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22"/>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22"/>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22"/>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22"/>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22"/>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22"/>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22"/>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22"/>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22"/>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22"/>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22"/>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22"/>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22"/>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22"/>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22"/>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22"/>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22"/>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22"/>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22"/>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22"/>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22"/>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22"/>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22"/>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22"/>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22"/>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22"/>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22"/>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22"/>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22"/>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22"/>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22"/>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22"/>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22"/>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22"/>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22"/>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22"/>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22"/>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22"/>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22"/>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22"/>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22"/>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22"/>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22"/>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22"/>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22"/>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22"/>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22"/>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22"/>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22"/>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22"/>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22"/>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22"/>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22"/>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22"/>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22"/>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22"/>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22"/>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22"/>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22"/>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22"/>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22"/>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22"/>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22"/>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22"/>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22"/>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22"/>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22"/>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22"/>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22"/>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22"/>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22"/>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22"/>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22"/>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22"/>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22"/>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22"/>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22"/>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22"/>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22"/>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22"/>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22"/>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22"/>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22"/>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22"/>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22"/>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22"/>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22"/>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22"/>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22"/>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22"/>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22"/>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22"/>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22"/>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22"/>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22"/>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22"/>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22"/>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22"/>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22"/>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22"/>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22"/>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22"/>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22"/>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22"/>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22"/>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22"/>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22"/>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22"/>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22"/>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22"/>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22"/>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22"/>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22"/>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22"/>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22"/>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22"/>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22"/>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22"/>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22"/>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22"/>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22"/>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22"/>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22"/>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22"/>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22"/>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22"/>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22"/>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22"/>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22"/>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22"/>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22"/>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22"/>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22"/>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22"/>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5" name="Google Shape;9705;p22"/>
          <p:cNvSpPr/>
          <p:nvPr/>
        </p:nvSpPr>
        <p:spPr>
          <a:xfrm flipH="1">
            <a:off x="713325" y="-99975"/>
            <a:ext cx="8135400" cy="5476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22"/>
          <p:cNvSpPr txBox="1">
            <a:spLocks noGrp="1"/>
          </p:cNvSpPr>
          <p:nvPr>
            <p:ph type="title"/>
          </p:nvPr>
        </p:nvSpPr>
        <p:spPr>
          <a:xfrm>
            <a:off x="5067125" y="2020824"/>
            <a:ext cx="3006900" cy="57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9707" name="Google Shape;9707;p22"/>
          <p:cNvSpPr txBox="1">
            <a:spLocks noGrp="1"/>
          </p:cNvSpPr>
          <p:nvPr>
            <p:ph type="subTitle" idx="1"/>
          </p:nvPr>
        </p:nvSpPr>
        <p:spPr>
          <a:xfrm>
            <a:off x="5489250" y="2477275"/>
            <a:ext cx="2584800" cy="145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7">
    <p:spTree>
      <p:nvGrpSpPr>
        <p:cNvPr id="1" name="Shape 9708"/>
        <p:cNvGrpSpPr/>
        <p:nvPr/>
      </p:nvGrpSpPr>
      <p:grpSpPr>
        <a:xfrm>
          <a:off x="0" y="0"/>
          <a:ext cx="0" cy="0"/>
          <a:chOff x="0" y="0"/>
          <a:chExt cx="0" cy="0"/>
        </a:xfrm>
      </p:grpSpPr>
      <p:grpSp>
        <p:nvGrpSpPr>
          <p:cNvPr id="9709" name="Google Shape;9709;p23"/>
          <p:cNvGrpSpPr/>
          <p:nvPr/>
        </p:nvGrpSpPr>
        <p:grpSpPr>
          <a:xfrm>
            <a:off x="0" y="-76200"/>
            <a:ext cx="9415324" cy="5336303"/>
            <a:chOff x="0" y="-76200"/>
            <a:chExt cx="9415324" cy="5336303"/>
          </a:xfrm>
        </p:grpSpPr>
        <p:sp>
          <p:nvSpPr>
            <p:cNvPr id="9710" name="Google Shape;9710;p23"/>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23"/>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23"/>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23"/>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23"/>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23"/>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23"/>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23"/>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23"/>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23"/>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23"/>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23"/>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23"/>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23"/>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23"/>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23"/>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23"/>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23"/>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23"/>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23"/>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23"/>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23"/>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23"/>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23"/>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23"/>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23"/>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23"/>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23"/>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23"/>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23"/>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23"/>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23"/>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23"/>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23"/>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23"/>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23"/>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23"/>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23"/>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23"/>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23"/>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23"/>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23"/>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23"/>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23"/>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23"/>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23"/>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23"/>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23"/>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23"/>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23"/>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23"/>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23"/>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23"/>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23"/>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23"/>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23"/>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23"/>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23"/>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23"/>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23"/>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23"/>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23"/>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23"/>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23"/>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23"/>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23"/>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23"/>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23"/>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23"/>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23"/>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23"/>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23"/>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23"/>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23"/>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23"/>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23"/>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23"/>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23"/>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23"/>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23"/>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23"/>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23"/>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23"/>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23"/>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23"/>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23"/>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23"/>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23"/>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23"/>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23"/>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23"/>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23"/>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23"/>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23"/>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23"/>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23"/>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23"/>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23"/>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23"/>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23"/>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23"/>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23"/>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23"/>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23"/>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23"/>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23"/>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23"/>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23"/>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23"/>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23"/>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23"/>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23"/>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23"/>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23"/>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23"/>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23"/>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23"/>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23"/>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23"/>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23"/>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23"/>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23"/>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23"/>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23"/>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23"/>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23"/>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23"/>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23"/>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23"/>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23"/>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23"/>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23"/>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23"/>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23"/>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23"/>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23"/>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23"/>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23"/>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23"/>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23"/>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23"/>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23"/>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23"/>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23"/>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23"/>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23"/>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23"/>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23"/>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23"/>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23"/>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23"/>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23"/>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23"/>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23"/>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23"/>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23"/>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23"/>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23"/>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23"/>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23"/>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23"/>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23"/>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23"/>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23"/>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23"/>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23"/>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23"/>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23"/>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23"/>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23"/>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23"/>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23"/>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23"/>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23"/>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23"/>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23"/>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23"/>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23"/>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23"/>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23"/>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23"/>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23"/>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23"/>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23"/>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23"/>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23"/>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23"/>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23"/>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23"/>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23"/>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23"/>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23"/>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23"/>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23"/>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23"/>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23"/>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23"/>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23"/>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23"/>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23"/>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23"/>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23"/>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23"/>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23"/>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23"/>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23"/>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23"/>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23"/>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23"/>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23"/>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23"/>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23"/>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23"/>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23"/>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23"/>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23"/>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23"/>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23"/>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23"/>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23"/>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23"/>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23"/>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23"/>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23"/>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23"/>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23"/>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23"/>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23"/>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23"/>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23"/>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23"/>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23"/>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23"/>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23"/>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23"/>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23"/>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23"/>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23"/>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23"/>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23"/>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23"/>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23"/>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23"/>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23"/>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23"/>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23"/>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23"/>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23"/>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23"/>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23"/>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23"/>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23"/>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23"/>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23"/>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23"/>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23"/>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23"/>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23"/>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23"/>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23"/>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23"/>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23"/>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23"/>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23"/>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23"/>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23"/>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23"/>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23"/>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23"/>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23"/>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23"/>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23"/>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23"/>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23"/>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23"/>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23"/>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23"/>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23"/>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23"/>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23"/>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23"/>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23"/>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23"/>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23"/>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23"/>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23"/>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23"/>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23"/>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23"/>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23"/>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23"/>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23"/>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23"/>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23"/>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23"/>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23"/>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23"/>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23"/>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23"/>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23"/>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23"/>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23"/>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23"/>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23"/>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23"/>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23"/>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23"/>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23"/>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23"/>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23"/>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23"/>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23"/>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23"/>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23"/>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23"/>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23"/>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23"/>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23"/>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23"/>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23"/>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23"/>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23"/>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23"/>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23"/>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23"/>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23"/>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23"/>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23"/>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23"/>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23"/>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23"/>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23"/>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23"/>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23"/>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23"/>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23"/>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23"/>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23"/>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23"/>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23"/>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23"/>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23"/>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23"/>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23"/>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23"/>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23"/>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23"/>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23"/>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23"/>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23"/>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23"/>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23"/>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23"/>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23"/>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23"/>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23"/>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23"/>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23"/>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23"/>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23"/>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23"/>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23"/>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23"/>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23"/>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23"/>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23"/>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23"/>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23"/>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23"/>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23"/>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23"/>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23"/>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23"/>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23"/>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23"/>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23"/>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23"/>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23"/>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23"/>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23"/>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23"/>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23"/>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23"/>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23"/>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23"/>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23"/>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23"/>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23"/>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23"/>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23"/>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23"/>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23"/>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23"/>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23"/>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23"/>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23"/>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23"/>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23"/>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23"/>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23"/>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23"/>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23"/>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23"/>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23"/>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23"/>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23"/>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23"/>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23"/>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23"/>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23"/>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23"/>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23"/>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23"/>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23"/>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23"/>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23"/>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23"/>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23"/>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23"/>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23"/>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23"/>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23"/>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23"/>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23"/>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23"/>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23"/>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23"/>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23"/>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23"/>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23"/>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23"/>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23"/>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23"/>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23"/>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23"/>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23"/>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23"/>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23"/>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23"/>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23"/>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23"/>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23"/>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23"/>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23"/>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23"/>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23"/>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23"/>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23"/>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23"/>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23"/>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23"/>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23"/>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23"/>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23"/>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23"/>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23"/>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23"/>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23"/>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23"/>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23"/>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23"/>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23"/>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23"/>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23"/>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23"/>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23"/>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23"/>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23"/>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23"/>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23"/>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23"/>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23"/>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23"/>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23"/>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23"/>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23"/>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23"/>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23"/>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23"/>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23"/>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23"/>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23"/>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23"/>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23"/>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23"/>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23"/>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23"/>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23"/>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23"/>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23"/>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23"/>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23"/>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23"/>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23"/>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23"/>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23"/>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23"/>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23"/>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23"/>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23"/>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23"/>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23"/>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23"/>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3" name="Google Shape;10213;p23"/>
          <p:cNvSpPr/>
          <p:nvPr/>
        </p:nvSpPr>
        <p:spPr>
          <a:xfrm>
            <a:off x="295275" y="-147125"/>
            <a:ext cx="7779000" cy="5476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23"/>
          <p:cNvSpPr txBox="1">
            <a:spLocks noGrp="1"/>
          </p:cNvSpPr>
          <p:nvPr>
            <p:ph type="title"/>
          </p:nvPr>
        </p:nvSpPr>
        <p:spPr>
          <a:xfrm>
            <a:off x="1069850" y="1243584"/>
            <a:ext cx="3121200" cy="1282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15" name="Google Shape;10215;p23"/>
          <p:cNvSpPr txBox="1">
            <a:spLocks noGrp="1"/>
          </p:cNvSpPr>
          <p:nvPr>
            <p:ph type="subTitle" idx="1"/>
          </p:nvPr>
        </p:nvSpPr>
        <p:spPr>
          <a:xfrm>
            <a:off x="1069850" y="2404872"/>
            <a:ext cx="2661300" cy="140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10216"/>
        <p:cNvGrpSpPr/>
        <p:nvPr/>
      </p:nvGrpSpPr>
      <p:grpSpPr>
        <a:xfrm>
          <a:off x="0" y="0"/>
          <a:ext cx="0" cy="0"/>
          <a:chOff x="0" y="0"/>
          <a:chExt cx="0" cy="0"/>
        </a:xfrm>
      </p:grpSpPr>
      <p:grpSp>
        <p:nvGrpSpPr>
          <p:cNvPr id="10217" name="Google Shape;10217;p24"/>
          <p:cNvGrpSpPr/>
          <p:nvPr/>
        </p:nvGrpSpPr>
        <p:grpSpPr>
          <a:xfrm>
            <a:off x="0" y="-76200"/>
            <a:ext cx="9415324" cy="5336303"/>
            <a:chOff x="0" y="-76200"/>
            <a:chExt cx="9415324" cy="5336303"/>
          </a:xfrm>
        </p:grpSpPr>
        <p:sp>
          <p:nvSpPr>
            <p:cNvPr id="10218" name="Google Shape;10218;p24"/>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24"/>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24"/>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24"/>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24"/>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24"/>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24"/>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24"/>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24"/>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24"/>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24"/>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24"/>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24"/>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24"/>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24"/>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24"/>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24"/>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24"/>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24"/>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24"/>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24"/>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24"/>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24"/>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24"/>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24"/>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24"/>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24"/>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24"/>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24"/>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24"/>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24"/>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24"/>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24"/>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24"/>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24"/>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24"/>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24"/>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24"/>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24"/>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24"/>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24"/>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24"/>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24"/>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24"/>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24"/>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24"/>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24"/>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24"/>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24"/>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24"/>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24"/>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24"/>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24"/>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24"/>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24"/>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24"/>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24"/>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24"/>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24"/>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24"/>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24"/>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24"/>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24"/>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24"/>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24"/>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24"/>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24"/>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24"/>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24"/>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24"/>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24"/>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24"/>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24"/>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24"/>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24"/>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24"/>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24"/>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24"/>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24"/>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24"/>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24"/>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24"/>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24"/>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24"/>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24"/>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24"/>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24"/>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24"/>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24"/>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24"/>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24"/>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24"/>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24"/>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24"/>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24"/>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24"/>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24"/>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24"/>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24"/>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24"/>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24"/>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24"/>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24"/>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24"/>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24"/>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24"/>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24"/>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24"/>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24"/>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24"/>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24"/>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24"/>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24"/>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24"/>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24"/>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24"/>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24"/>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24"/>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24"/>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24"/>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24"/>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24"/>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24"/>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24"/>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24"/>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24"/>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24"/>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24"/>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24"/>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24"/>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24"/>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24"/>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24"/>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24"/>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24"/>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24"/>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24"/>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24"/>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24"/>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24"/>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24"/>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24"/>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24"/>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24"/>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24"/>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24"/>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24"/>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24"/>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24"/>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24"/>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24"/>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24"/>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24"/>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24"/>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24"/>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24"/>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24"/>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24"/>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24"/>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24"/>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24"/>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24"/>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24"/>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24"/>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24"/>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24"/>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24"/>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24"/>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24"/>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24"/>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24"/>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24"/>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24"/>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24"/>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24"/>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24"/>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24"/>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24"/>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24"/>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24"/>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24"/>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24"/>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24"/>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24"/>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24"/>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24"/>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24"/>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24"/>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24"/>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24"/>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24"/>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24"/>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24"/>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24"/>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24"/>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24"/>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24"/>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24"/>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24"/>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24"/>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24"/>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24"/>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24"/>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24"/>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24"/>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24"/>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24"/>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24"/>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24"/>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24"/>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24"/>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24"/>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24"/>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24"/>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24"/>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24"/>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24"/>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24"/>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24"/>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24"/>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24"/>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24"/>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24"/>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24"/>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24"/>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24"/>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24"/>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24"/>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24"/>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24"/>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24"/>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24"/>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24"/>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24"/>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24"/>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24"/>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24"/>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24"/>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24"/>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24"/>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24"/>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24"/>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24"/>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24"/>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24"/>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24"/>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24"/>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24"/>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24"/>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24"/>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24"/>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24"/>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24"/>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24"/>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24"/>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24"/>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24"/>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24"/>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24"/>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24"/>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24"/>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24"/>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24"/>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24"/>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24"/>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24"/>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24"/>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24"/>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24"/>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24"/>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24"/>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24"/>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24"/>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24"/>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24"/>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24"/>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24"/>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24"/>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24"/>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24"/>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24"/>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24"/>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24"/>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24"/>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24"/>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24"/>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24"/>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24"/>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24"/>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24"/>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24"/>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24"/>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24"/>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24"/>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24"/>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24"/>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24"/>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24"/>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24"/>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24"/>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24"/>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24"/>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24"/>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24"/>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24"/>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24"/>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24"/>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24"/>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24"/>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24"/>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24"/>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24"/>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24"/>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24"/>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24"/>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24"/>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24"/>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24"/>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24"/>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24"/>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24"/>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24"/>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24"/>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24"/>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24"/>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24"/>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24"/>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24"/>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24"/>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24"/>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24"/>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24"/>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24"/>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24"/>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24"/>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24"/>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24"/>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24"/>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24"/>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24"/>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24"/>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24"/>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24"/>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24"/>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24"/>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24"/>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24"/>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24"/>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24"/>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24"/>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24"/>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24"/>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24"/>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24"/>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24"/>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24"/>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24"/>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24"/>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24"/>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24"/>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24"/>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24"/>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24"/>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24"/>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24"/>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24"/>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24"/>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24"/>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24"/>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24"/>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24"/>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24"/>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24"/>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24"/>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24"/>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24"/>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24"/>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24"/>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24"/>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24"/>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24"/>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24"/>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24"/>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24"/>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24"/>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24"/>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24"/>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24"/>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24"/>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24"/>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24"/>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24"/>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24"/>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24"/>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24"/>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24"/>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24"/>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24"/>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24"/>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24"/>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24"/>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24"/>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24"/>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24"/>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24"/>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24"/>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24"/>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24"/>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24"/>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24"/>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24"/>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24"/>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24"/>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24"/>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24"/>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24"/>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24"/>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24"/>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24"/>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24"/>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24"/>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24"/>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24"/>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24"/>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24"/>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24"/>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24"/>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24"/>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24"/>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24"/>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24"/>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24"/>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24"/>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24"/>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24"/>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24"/>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24"/>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24"/>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24"/>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24"/>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24"/>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24"/>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24"/>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24"/>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24"/>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24"/>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24"/>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24"/>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24"/>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24"/>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24"/>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24"/>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24"/>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24"/>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24"/>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24"/>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24"/>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24"/>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24"/>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24"/>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24"/>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24"/>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24"/>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24"/>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24"/>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24"/>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24"/>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24"/>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24"/>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24"/>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24"/>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24"/>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24"/>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24"/>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24"/>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24"/>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24"/>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24"/>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24"/>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24"/>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24"/>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24"/>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24"/>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24"/>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24"/>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24"/>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24"/>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24"/>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24"/>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24"/>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24"/>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24"/>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24"/>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24"/>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24"/>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24"/>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24"/>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24"/>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24"/>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24"/>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24"/>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24"/>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24"/>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1" name="Google Shape;10721;p24"/>
          <p:cNvSpPr/>
          <p:nvPr/>
        </p:nvSpPr>
        <p:spPr>
          <a:xfrm>
            <a:off x="1069850" y="822950"/>
            <a:ext cx="8073900" cy="348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24"/>
          <p:cNvSpPr/>
          <p:nvPr/>
        </p:nvSpPr>
        <p:spPr>
          <a:xfrm>
            <a:off x="2673500" y="-39625"/>
            <a:ext cx="6511800" cy="5222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24"/>
          <p:cNvSpPr txBox="1">
            <a:spLocks noGrp="1"/>
          </p:cNvSpPr>
          <p:nvPr>
            <p:ph type="title"/>
          </p:nvPr>
        </p:nvSpPr>
        <p:spPr>
          <a:xfrm>
            <a:off x="1371600" y="2082450"/>
            <a:ext cx="3419100" cy="9786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724" name="Google Shape;10724;p24"/>
          <p:cNvSpPr txBox="1">
            <a:spLocks noGrp="1"/>
          </p:cNvSpPr>
          <p:nvPr>
            <p:ph type="subTitle" idx="1"/>
          </p:nvPr>
        </p:nvSpPr>
        <p:spPr>
          <a:xfrm>
            <a:off x="4790700" y="1082325"/>
            <a:ext cx="3283500" cy="627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725" name="Google Shape;10725;p24"/>
          <p:cNvSpPr txBox="1">
            <a:spLocks noGrp="1"/>
          </p:cNvSpPr>
          <p:nvPr>
            <p:ph type="subTitle" idx="2"/>
          </p:nvPr>
        </p:nvSpPr>
        <p:spPr>
          <a:xfrm>
            <a:off x="4790700" y="1826025"/>
            <a:ext cx="3283500" cy="762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726" name="Google Shape;10726;p24"/>
          <p:cNvSpPr txBox="1"/>
          <p:nvPr/>
        </p:nvSpPr>
        <p:spPr>
          <a:xfrm>
            <a:off x="4790700" y="3172475"/>
            <a:ext cx="3639900" cy="762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Oxygen"/>
                <a:ea typeface="Oxygen"/>
                <a:cs typeface="Oxygen"/>
                <a:sym typeface="Oxygen"/>
              </a:rPr>
              <a:t>CREDITS: This presentation template was created by </a:t>
            </a:r>
            <a:r>
              <a:rPr lang="en" sz="1200" b="1">
                <a:solidFill>
                  <a:schemeClr val="dk1"/>
                </a:solidFill>
                <a:uFill>
                  <a:noFill/>
                </a:uFill>
                <a:latin typeface="Oxygen"/>
                <a:ea typeface="Oxygen"/>
                <a:cs typeface="Oxygen"/>
                <a:sym typeface="Oxygen"/>
                <a:hlinkClick r:id="rId2">
                  <a:extLst>
                    <a:ext uri="{A12FA001-AC4F-418D-AE19-62706E023703}">
                      <ahyp:hlinkClr xmlns:ahyp="http://schemas.microsoft.com/office/drawing/2018/hyperlinkcolor" val="tx"/>
                    </a:ext>
                  </a:extLst>
                </a:hlinkClick>
              </a:rPr>
              <a:t>Slidesgo</a:t>
            </a:r>
            <a:r>
              <a:rPr lang="en" sz="1200">
                <a:solidFill>
                  <a:schemeClr val="dk1"/>
                </a:solidFill>
                <a:latin typeface="Oxygen"/>
                <a:ea typeface="Oxygen"/>
                <a:cs typeface="Oxygen"/>
                <a:sym typeface="Oxygen"/>
              </a:rPr>
              <a:t>, including icons by </a:t>
            </a:r>
            <a:r>
              <a:rPr lang="en" sz="1200" b="1">
                <a:solidFill>
                  <a:schemeClr val="dk1"/>
                </a:solidFill>
                <a:uFill>
                  <a:noFill/>
                </a:uFill>
                <a:latin typeface="Oxygen"/>
                <a:ea typeface="Oxygen"/>
                <a:cs typeface="Oxygen"/>
                <a:sym typeface="Oxygen"/>
                <a:hlinkClick r:id="rId3">
                  <a:extLst>
                    <a:ext uri="{A12FA001-AC4F-418D-AE19-62706E023703}">
                      <ahyp:hlinkClr xmlns:ahyp="http://schemas.microsoft.com/office/drawing/2018/hyperlinkcolor" val="tx"/>
                    </a:ext>
                  </a:extLst>
                </a:hlinkClick>
              </a:rPr>
              <a:t>Flaticon</a:t>
            </a:r>
            <a:r>
              <a:rPr lang="en" sz="1200">
                <a:solidFill>
                  <a:schemeClr val="dk1"/>
                </a:solidFill>
                <a:latin typeface="Oxygen"/>
                <a:ea typeface="Oxygen"/>
                <a:cs typeface="Oxygen"/>
                <a:sym typeface="Oxygen"/>
              </a:rPr>
              <a:t>, and infographics &amp; images by </a:t>
            </a:r>
            <a:r>
              <a:rPr lang="en" sz="1200" b="1">
                <a:solidFill>
                  <a:schemeClr val="dk1"/>
                </a:solidFill>
                <a:uFill>
                  <a:noFill/>
                </a:uFill>
                <a:latin typeface="Oxygen"/>
                <a:ea typeface="Oxygen"/>
                <a:cs typeface="Oxygen"/>
                <a:sym typeface="Oxygen"/>
                <a:hlinkClick r:id="rId4">
                  <a:extLst>
                    <a:ext uri="{A12FA001-AC4F-418D-AE19-62706E023703}">
                      <ahyp:hlinkClr xmlns:ahyp="http://schemas.microsoft.com/office/drawing/2018/hyperlinkcolor" val="tx"/>
                    </a:ext>
                  </a:extLst>
                </a:hlinkClick>
              </a:rPr>
              <a:t>Freepik</a:t>
            </a:r>
            <a:endParaRPr sz="1200" b="1">
              <a:solidFill>
                <a:schemeClr val="dk1"/>
              </a:solidFill>
              <a:latin typeface="Oxygen"/>
              <a:ea typeface="Oxygen"/>
              <a:cs typeface="Oxygen"/>
              <a:sym typeface="Oxygen"/>
            </a:endParaRPr>
          </a:p>
          <a:p>
            <a:pPr marL="0" lvl="0" indent="0" algn="l" rtl="0">
              <a:spcBef>
                <a:spcPts val="0"/>
              </a:spcBef>
              <a:spcAft>
                <a:spcPts val="0"/>
              </a:spcAft>
              <a:buNone/>
            </a:pPr>
            <a:endParaRPr sz="1200">
              <a:solidFill>
                <a:schemeClr val="dk1"/>
              </a:solidFill>
              <a:latin typeface="Oxygen"/>
              <a:ea typeface="Oxygen"/>
              <a:cs typeface="Oxygen"/>
              <a:sym typeface="Oxygen"/>
            </a:endParaRPr>
          </a:p>
          <a:p>
            <a:pPr marL="0" lvl="0" indent="0" algn="l" rtl="0">
              <a:spcBef>
                <a:spcPts val="300"/>
              </a:spcBef>
              <a:spcAft>
                <a:spcPts val="0"/>
              </a:spcAft>
              <a:buNone/>
            </a:pPr>
            <a:endParaRPr sz="1200">
              <a:solidFill>
                <a:schemeClr val="dk1"/>
              </a:solidFill>
              <a:latin typeface="Oxygen"/>
              <a:ea typeface="Oxygen"/>
              <a:cs typeface="Oxygen"/>
              <a:sym typeface="Oxygen"/>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ur team">
  <p:cSld name="CUSTOM_16">
    <p:spTree>
      <p:nvGrpSpPr>
        <p:cNvPr id="1" name="Shape 10727"/>
        <p:cNvGrpSpPr/>
        <p:nvPr/>
      </p:nvGrpSpPr>
      <p:grpSpPr>
        <a:xfrm>
          <a:off x="0" y="0"/>
          <a:ext cx="0" cy="0"/>
          <a:chOff x="0" y="0"/>
          <a:chExt cx="0" cy="0"/>
        </a:xfrm>
      </p:grpSpPr>
      <p:grpSp>
        <p:nvGrpSpPr>
          <p:cNvPr id="10728" name="Google Shape;10728;p25"/>
          <p:cNvGrpSpPr/>
          <p:nvPr/>
        </p:nvGrpSpPr>
        <p:grpSpPr>
          <a:xfrm>
            <a:off x="0" y="-76200"/>
            <a:ext cx="9415324" cy="5336303"/>
            <a:chOff x="0" y="-76200"/>
            <a:chExt cx="9415324" cy="5336303"/>
          </a:xfrm>
        </p:grpSpPr>
        <p:sp>
          <p:nvSpPr>
            <p:cNvPr id="10729" name="Google Shape;10729;p25"/>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25"/>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25"/>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25"/>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25"/>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25"/>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25"/>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25"/>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25"/>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25"/>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25"/>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25"/>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25"/>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25"/>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25"/>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25"/>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25"/>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25"/>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25"/>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25"/>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25"/>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25"/>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25"/>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25"/>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25"/>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25"/>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25"/>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25"/>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25"/>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25"/>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25"/>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25"/>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25"/>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25"/>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25"/>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25"/>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25"/>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25"/>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25"/>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25"/>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25"/>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25"/>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25"/>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25"/>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25"/>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25"/>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25"/>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25"/>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25"/>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25"/>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25"/>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25"/>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25"/>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25"/>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25"/>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25"/>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25"/>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25"/>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25"/>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25"/>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25"/>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25"/>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25"/>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25"/>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25"/>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25"/>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25"/>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25"/>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25"/>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25"/>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25"/>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25"/>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25"/>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25"/>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25"/>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25"/>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25"/>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25"/>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25"/>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25"/>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25"/>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25"/>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25"/>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25"/>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25"/>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25"/>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25"/>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25"/>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25"/>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25"/>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25"/>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25"/>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25"/>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25"/>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25"/>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25"/>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25"/>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25"/>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25"/>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25"/>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25"/>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25"/>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25"/>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25"/>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25"/>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25"/>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25"/>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25"/>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25"/>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25"/>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25"/>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25"/>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25"/>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25"/>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25"/>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25"/>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25"/>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25"/>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25"/>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25"/>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25"/>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25"/>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25"/>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25"/>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25"/>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25"/>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25"/>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25"/>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25"/>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25"/>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25"/>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25"/>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25"/>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25"/>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25"/>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25"/>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25"/>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25"/>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25"/>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25"/>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25"/>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25"/>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25"/>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25"/>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25"/>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25"/>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25"/>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25"/>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25"/>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25"/>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25"/>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25"/>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25"/>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25"/>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25"/>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25"/>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25"/>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25"/>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25"/>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25"/>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25"/>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25"/>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25"/>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25"/>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25"/>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25"/>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25"/>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25"/>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25"/>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25"/>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25"/>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25"/>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25"/>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25"/>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25"/>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25"/>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25"/>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25"/>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25"/>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25"/>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25"/>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25"/>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25"/>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25"/>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25"/>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25"/>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25"/>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25"/>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25"/>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25"/>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25"/>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25"/>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25"/>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25"/>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25"/>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25"/>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25"/>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25"/>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25"/>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25"/>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25"/>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25"/>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25"/>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25"/>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25"/>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25"/>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25"/>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25"/>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25"/>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25"/>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25"/>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25"/>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25"/>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25"/>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25"/>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25"/>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25"/>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25"/>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25"/>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25"/>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25"/>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25"/>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25"/>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25"/>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25"/>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25"/>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25"/>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25"/>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25"/>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25"/>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25"/>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25"/>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25"/>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25"/>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25"/>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25"/>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25"/>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25"/>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25"/>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25"/>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25"/>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25"/>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25"/>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25"/>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25"/>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25"/>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25"/>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25"/>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25"/>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25"/>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25"/>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25"/>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25"/>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25"/>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25"/>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25"/>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25"/>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25"/>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25"/>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25"/>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25"/>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25"/>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25"/>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25"/>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25"/>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25"/>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25"/>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25"/>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25"/>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25"/>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25"/>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25"/>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25"/>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25"/>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25"/>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25"/>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25"/>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25"/>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25"/>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25"/>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25"/>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25"/>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25"/>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25"/>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25"/>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25"/>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25"/>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25"/>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25"/>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25"/>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25"/>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25"/>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25"/>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25"/>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25"/>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25"/>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25"/>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25"/>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25"/>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25"/>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25"/>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25"/>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25"/>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25"/>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25"/>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25"/>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25"/>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25"/>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25"/>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25"/>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25"/>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25"/>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25"/>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25"/>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25"/>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25"/>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25"/>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25"/>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25"/>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25"/>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25"/>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25"/>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25"/>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25"/>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25"/>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25"/>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25"/>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25"/>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25"/>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25"/>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25"/>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25"/>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25"/>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25"/>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25"/>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25"/>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25"/>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25"/>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25"/>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25"/>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25"/>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25"/>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25"/>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25"/>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25"/>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25"/>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25"/>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25"/>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25"/>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25"/>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25"/>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25"/>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25"/>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25"/>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25"/>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25"/>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25"/>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25"/>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25"/>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25"/>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25"/>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25"/>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25"/>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25"/>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25"/>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25"/>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25"/>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25"/>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25"/>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25"/>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25"/>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25"/>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25"/>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25"/>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25"/>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25"/>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25"/>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25"/>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25"/>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25"/>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25"/>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25"/>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25"/>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25"/>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25"/>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25"/>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25"/>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25"/>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25"/>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25"/>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25"/>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25"/>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25"/>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25"/>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25"/>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25"/>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25"/>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25"/>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25"/>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25"/>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25"/>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25"/>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25"/>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25"/>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25"/>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25"/>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25"/>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25"/>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25"/>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25"/>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25"/>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25"/>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25"/>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25"/>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25"/>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25"/>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25"/>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25"/>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25"/>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25"/>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25"/>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25"/>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25"/>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25"/>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25"/>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25"/>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25"/>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25"/>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25"/>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25"/>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25"/>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25"/>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25"/>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25"/>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25"/>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25"/>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25"/>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25"/>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25"/>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25"/>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25"/>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25"/>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25"/>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25"/>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25"/>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25"/>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25"/>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25"/>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25"/>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25"/>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25"/>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25"/>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25"/>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25"/>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25"/>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25"/>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25"/>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25"/>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25"/>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25"/>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25"/>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25"/>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25"/>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25"/>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25"/>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25"/>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25"/>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25"/>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25"/>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25"/>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25"/>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25"/>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25"/>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25"/>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25"/>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25"/>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25"/>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25"/>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25"/>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25"/>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25"/>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25"/>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25"/>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25"/>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25"/>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25"/>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25"/>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25"/>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25"/>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25"/>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25"/>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25"/>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25"/>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25"/>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25"/>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25"/>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25"/>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25"/>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25"/>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25"/>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25"/>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25"/>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25"/>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2" name="Google Shape;11232;p25"/>
          <p:cNvSpPr/>
          <p:nvPr/>
        </p:nvSpPr>
        <p:spPr>
          <a:xfrm>
            <a:off x="1069850" y="822950"/>
            <a:ext cx="8073900" cy="348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25"/>
          <p:cNvSpPr/>
          <p:nvPr/>
        </p:nvSpPr>
        <p:spPr>
          <a:xfrm>
            <a:off x="2714950" y="-76200"/>
            <a:ext cx="6478500" cy="529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25"/>
          <p:cNvSpPr txBox="1">
            <a:spLocks noGrp="1"/>
          </p:cNvSpPr>
          <p:nvPr>
            <p:ph type="title"/>
          </p:nvPr>
        </p:nvSpPr>
        <p:spPr>
          <a:xfrm>
            <a:off x="1289304" y="2240280"/>
            <a:ext cx="2953800" cy="5853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sz="3000" b="1"/>
            </a:lvl2pPr>
            <a:lvl3pPr lvl="2">
              <a:spcBef>
                <a:spcPts val="0"/>
              </a:spcBef>
              <a:spcAft>
                <a:spcPts val="0"/>
              </a:spcAft>
              <a:buSzPts val="3000"/>
              <a:buNone/>
              <a:defRPr sz="3000" b="1"/>
            </a:lvl3pPr>
            <a:lvl4pPr lvl="3">
              <a:spcBef>
                <a:spcPts val="0"/>
              </a:spcBef>
              <a:spcAft>
                <a:spcPts val="0"/>
              </a:spcAft>
              <a:buSzPts val="3000"/>
              <a:buNone/>
              <a:defRPr sz="3000" b="1"/>
            </a:lvl4pPr>
            <a:lvl5pPr lvl="4">
              <a:spcBef>
                <a:spcPts val="0"/>
              </a:spcBef>
              <a:spcAft>
                <a:spcPts val="0"/>
              </a:spcAft>
              <a:buSzPts val="3000"/>
              <a:buNone/>
              <a:defRPr sz="3000" b="1"/>
            </a:lvl5pPr>
            <a:lvl6pPr lvl="5">
              <a:spcBef>
                <a:spcPts val="0"/>
              </a:spcBef>
              <a:spcAft>
                <a:spcPts val="0"/>
              </a:spcAft>
              <a:buSzPts val="3000"/>
              <a:buNone/>
              <a:defRPr sz="3000" b="1"/>
            </a:lvl6pPr>
            <a:lvl7pPr lvl="6">
              <a:spcBef>
                <a:spcPts val="0"/>
              </a:spcBef>
              <a:spcAft>
                <a:spcPts val="0"/>
              </a:spcAft>
              <a:buSzPts val="3000"/>
              <a:buNone/>
              <a:defRPr sz="3000" b="1"/>
            </a:lvl7pPr>
            <a:lvl8pPr lvl="7">
              <a:spcBef>
                <a:spcPts val="0"/>
              </a:spcBef>
              <a:spcAft>
                <a:spcPts val="0"/>
              </a:spcAft>
              <a:buSzPts val="3000"/>
              <a:buNone/>
              <a:defRPr sz="3000" b="1"/>
            </a:lvl8pPr>
            <a:lvl9pPr lvl="8">
              <a:spcBef>
                <a:spcPts val="0"/>
              </a:spcBef>
              <a:spcAft>
                <a:spcPts val="0"/>
              </a:spcAft>
              <a:buSzPts val="3000"/>
              <a:buNone/>
              <a:defRPr sz="3000" b="1"/>
            </a:lvl9pPr>
          </a:lstStyle>
          <a:p>
            <a:endParaRPr/>
          </a:p>
        </p:txBody>
      </p:sp>
      <p:sp>
        <p:nvSpPr>
          <p:cNvPr id="11235" name="Google Shape;11235;p25"/>
          <p:cNvSpPr txBox="1">
            <a:spLocks noGrp="1"/>
          </p:cNvSpPr>
          <p:nvPr>
            <p:ph type="subTitle" idx="1"/>
          </p:nvPr>
        </p:nvSpPr>
        <p:spPr>
          <a:xfrm>
            <a:off x="4573103" y="3145536"/>
            <a:ext cx="1572900" cy="402300"/>
          </a:xfrm>
          <a:prstGeom prst="rect">
            <a:avLst/>
          </a:prstGeom>
          <a:noFill/>
        </p:spPr>
        <p:txBody>
          <a:bodyPr spcFirstLastPara="1" wrap="square" lIns="91425" tIns="91425" rIns="91425" bIns="91425" anchor="t" anchorCtr="0">
            <a:noAutofit/>
          </a:bodyPr>
          <a:lstStyle>
            <a:lvl1pPr lvl="0">
              <a:spcBef>
                <a:spcPts val="0"/>
              </a:spcBef>
              <a:spcAft>
                <a:spcPts val="0"/>
              </a:spcAft>
              <a:buSzPts val="1400"/>
              <a:buFont typeface="Playfair Display"/>
              <a:buNone/>
              <a:defRPr b="1">
                <a:latin typeface="Playfair Display"/>
                <a:ea typeface="Playfair Display"/>
                <a:cs typeface="Playfair Display"/>
                <a:sym typeface="Playfair Display"/>
              </a:defRPr>
            </a:lvl1pPr>
            <a:lvl2pPr lvl="1">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a:endParaRPr/>
          </a:p>
        </p:txBody>
      </p:sp>
      <p:sp>
        <p:nvSpPr>
          <p:cNvPr id="11236" name="Google Shape;11236;p25"/>
          <p:cNvSpPr txBox="1">
            <a:spLocks noGrp="1"/>
          </p:cNvSpPr>
          <p:nvPr>
            <p:ph type="subTitle" idx="2"/>
          </p:nvPr>
        </p:nvSpPr>
        <p:spPr>
          <a:xfrm>
            <a:off x="4317203" y="3575304"/>
            <a:ext cx="1828800" cy="731400"/>
          </a:xfrm>
          <a:prstGeom prst="rect">
            <a:avLst/>
          </a:prstGeom>
        </p:spPr>
        <p:txBody>
          <a:bodyPr spcFirstLastPara="1" wrap="square" lIns="91425" tIns="91425" rIns="91425" bIns="91425" anchor="t" anchorCtr="0">
            <a:noAutofit/>
          </a:bodyPr>
          <a:lstStyle>
            <a:lvl1pPr lvl="0" algn="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1237" name="Google Shape;11237;p25"/>
          <p:cNvSpPr txBox="1">
            <a:spLocks noGrp="1"/>
          </p:cNvSpPr>
          <p:nvPr>
            <p:ph type="subTitle" idx="3"/>
          </p:nvPr>
        </p:nvSpPr>
        <p:spPr>
          <a:xfrm>
            <a:off x="6345936" y="3904488"/>
            <a:ext cx="1572900" cy="402300"/>
          </a:xfrm>
          <a:prstGeom prst="rect">
            <a:avLst/>
          </a:prstGeom>
          <a:noFill/>
        </p:spPr>
        <p:txBody>
          <a:bodyPr spcFirstLastPara="1" wrap="square" lIns="91425" tIns="91425" rIns="91425" bIns="91425" anchor="t" anchorCtr="0">
            <a:noAutofit/>
          </a:bodyPr>
          <a:lstStyle>
            <a:lvl1pPr lvl="0">
              <a:spcBef>
                <a:spcPts val="0"/>
              </a:spcBef>
              <a:spcAft>
                <a:spcPts val="0"/>
              </a:spcAft>
              <a:buSzPts val="1400"/>
              <a:buFont typeface="Playfair Display"/>
              <a:buNone/>
              <a:defRPr b="1">
                <a:latin typeface="Playfair Display"/>
                <a:ea typeface="Playfair Display"/>
                <a:cs typeface="Playfair Display"/>
                <a:sym typeface="Playfair Display"/>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1238" name="Google Shape;11238;p25"/>
          <p:cNvSpPr txBox="1">
            <a:spLocks noGrp="1"/>
          </p:cNvSpPr>
          <p:nvPr>
            <p:ph type="subTitle" idx="4"/>
          </p:nvPr>
        </p:nvSpPr>
        <p:spPr>
          <a:xfrm>
            <a:off x="6245352" y="822960"/>
            <a:ext cx="1828800" cy="731400"/>
          </a:xfrm>
          <a:prstGeom prst="rect">
            <a:avLst/>
          </a:prstGeom>
          <a:noFill/>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17">
    <p:spTree>
      <p:nvGrpSpPr>
        <p:cNvPr id="1" name="Shape 11239"/>
        <p:cNvGrpSpPr/>
        <p:nvPr/>
      </p:nvGrpSpPr>
      <p:grpSpPr>
        <a:xfrm>
          <a:off x="0" y="0"/>
          <a:ext cx="0" cy="0"/>
          <a:chOff x="0" y="0"/>
          <a:chExt cx="0" cy="0"/>
        </a:xfrm>
      </p:grpSpPr>
      <p:grpSp>
        <p:nvGrpSpPr>
          <p:cNvPr id="11240" name="Google Shape;11240;p26"/>
          <p:cNvGrpSpPr/>
          <p:nvPr/>
        </p:nvGrpSpPr>
        <p:grpSpPr>
          <a:xfrm rot="10800000" flipH="1">
            <a:off x="0" y="-76200"/>
            <a:ext cx="9415324" cy="5336303"/>
            <a:chOff x="0" y="-76200"/>
            <a:chExt cx="9415324" cy="5336303"/>
          </a:xfrm>
        </p:grpSpPr>
        <p:sp>
          <p:nvSpPr>
            <p:cNvPr id="11241" name="Google Shape;11241;p26"/>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26"/>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26"/>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26"/>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26"/>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26"/>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26"/>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26"/>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26"/>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26"/>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26"/>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26"/>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26"/>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26"/>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26"/>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26"/>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26"/>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26"/>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26"/>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26"/>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26"/>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26"/>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26"/>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26"/>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26"/>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26"/>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26"/>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26"/>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26"/>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26"/>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26"/>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26"/>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26"/>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26"/>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26"/>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26"/>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26"/>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26"/>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26"/>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26"/>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26"/>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26"/>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26"/>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26"/>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26"/>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26"/>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26"/>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26"/>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26"/>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26"/>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26"/>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26"/>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26"/>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26"/>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26"/>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26"/>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26"/>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26"/>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26"/>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26"/>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26"/>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26"/>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26"/>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26"/>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26"/>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26"/>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26"/>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26"/>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26"/>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26"/>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26"/>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26"/>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26"/>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26"/>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26"/>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26"/>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26"/>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26"/>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26"/>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26"/>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26"/>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26"/>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26"/>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26"/>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26"/>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26"/>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26"/>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26"/>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26"/>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26"/>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26"/>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26"/>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26"/>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26"/>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26"/>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26"/>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26"/>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26"/>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26"/>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26"/>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26"/>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26"/>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26"/>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26"/>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26"/>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26"/>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26"/>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26"/>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26"/>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26"/>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26"/>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26"/>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26"/>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26"/>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26"/>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26"/>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26"/>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26"/>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26"/>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26"/>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26"/>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26"/>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26"/>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26"/>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26"/>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26"/>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26"/>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26"/>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26"/>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26"/>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26"/>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26"/>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26"/>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26"/>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26"/>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26"/>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26"/>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26"/>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26"/>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26"/>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26"/>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26"/>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26"/>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26"/>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26"/>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26"/>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26"/>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26"/>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26"/>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26"/>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26"/>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26"/>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26"/>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26"/>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26"/>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26"/>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26"/>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26"/>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26"/>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26"/>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26"/>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26"/>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26"/>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26"/>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26"/>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26"/>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26"/>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26"/>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26"/>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26"/>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26"/>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26"/>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26"/>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26"/>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26"/>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26"/>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26"/>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26"/>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26"/>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26"/>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26"/>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26"/>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26"/>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26"/>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26"/>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26"/>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26"/>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26"/>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26"/>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26"/>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26"/>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26"/>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26"/>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26"/>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26"/>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26"/>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26"/>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26"/>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26"/>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26"/>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26"/>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26"/>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26"/>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26"/>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26"/>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26"/>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26"/>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26"/>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26"/>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26"/>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26"/>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26"/>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26"/>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26"/>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26"/>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26"/>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26"/>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26"/>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26"/>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26"/>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26"/>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26"/>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26"/>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26"/>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26"/>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26"/>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26"/>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26"/>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26"/>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26"/>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26"/>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26"/>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26"/>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26"/>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26"/>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26"/>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26"/>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26"/>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26"/>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26"/>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26"/>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26"/>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26"/>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26"/>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26"/>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26"/>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26"/>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26"/>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26"/>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26"/>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26"/>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26"/>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26"/>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26"/>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26"/>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26"/>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26"/>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26"/>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26"/>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26"/>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26"/>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26"/>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26"/>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26"/>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26"/>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26"/>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26"/>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26"/>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26"/>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26"/>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26"/>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26"/>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26"/>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26"/>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26"/>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26"/>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26"/>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26"/>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26"/>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26"/>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26"/>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26"/>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26"/>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26"/>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26"/>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26"/>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26"/>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26"/>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26"/>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26"/>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26"/>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26"/>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26"/>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26"/>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26"/>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26"/>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26"/>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26"/>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26"/>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26"/>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26"/>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26"/>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26"/>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26"/>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26"/>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26"/>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26"/>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26"/>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26"/>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26"/>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26"/>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26"/>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26"/>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26"/>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26"/>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26"/>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26"/>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26"/>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26"/>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26"/>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26"/>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26"/>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26"/>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26"/>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26"/>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26"/>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26"/>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26"/>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26"/>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26"/>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26"/>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26"/>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26"/>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26"/>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26"/>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26"/>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26"/>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26"/>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26"/>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26"/>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26"/>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26"/>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26"/>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26"/>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26"/>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26"/>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26"/>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26"/>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26"/>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26"/>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26"/>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26"/>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26"/>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26"/>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26"/>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26"/>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26"/>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26"/>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26"/>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26"/>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26"/>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26"/>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26"/>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26"/>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26"/>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26"/>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26"/>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26"/>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26"/>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26"/>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26"/>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26"/>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26"/>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26"/>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26"/>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26"/>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26"/>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26"/>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26"/>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26"/>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26"/>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26"/>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26"/>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26"/>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26"/>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26"/>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26"/>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26"/>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26"/>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26"/>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26"/>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26"/>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26"/>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26"/>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26"/>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26"/>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26"/>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26"/>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26"/>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26"/>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26"/>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26"/>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26"/>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26"/>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26"/>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26"/>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26"/>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26"/>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26"/>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26"/>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26"/>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26"/>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26"/>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26"/>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26"/>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26"/>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26"/>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26"/>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26"/>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26"/>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26"/>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26"/>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26"/>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26"/>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26"/>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26"/>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26"/>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26"/>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26"/>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26"/>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26"/>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26"/>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26"/>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26"/>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26"/>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26"/>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26"/>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26"/>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26"/>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26"/>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26"/>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26"/>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26"/>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26"/>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26"/>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26"/>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26"/>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26"/>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26"/>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26"/>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26"/>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26"/>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26"/>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26"/>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26"/>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26"/>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26"/>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26"/>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26"/>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26"/>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26"/>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26"/>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26"/>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26"/>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26"/>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26"/>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26"/>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26"/>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26"/>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26"/>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26"/>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26"/>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26"/>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26"/>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26"/>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26"/>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26"/>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26"/>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26"/>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26"/>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26"/>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26"/>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26"/>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26"/>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26"/>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26"/>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26"/>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26"/>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26"/>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26"/>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26"/>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26"/>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26"/>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26"/>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26"/>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26"/>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26"/>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26"/>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26"/>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26"/>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26"/>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26"/>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26"/>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4" name="Google Shape;11744;p26"/>
          <p:cNvSpPr/>
          <p:nvPr/>
        </p:nvSpPr>
        <p:spPr>
          <a:xfrm rot="10800000" flipH="1">
            <a:off x="716900" y="-49000"/>
            <a:ext cx="8443800" cy="5309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26"/>
          <p:cNvSpPr txBox="1">
            <a:spLocks noGrp="1"/>
          </p:cNvSpPr>
          <p:nvPr>
            <p:ph type="title"/>
          </p:nvPr>
        </p:nvSpPr>
        <p:spPr>
          <a:xfrm>
            <a:off x="713225" y="676656"/>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spcBef>
                <a:spcPts val="0"/>
              </a:spcBef>
              <a:spcAft>
                <a:spcPts val="0"/>
              </a:spcAft>
              <a:buSzPts val="2800"/>
              <a:buNone/>
              <a:defRPr>
                <a:latin typeface="Oxygen"/>
                <a:ea typeface="Oxygen"/>
                <a:cs typeface="Oxygen"/>
                <a:sym typeface="Oxygen"/>
              </a:defRPr>
            </a:lvl2pPr>
            <a:lvl3pPr lvl="2">
              <a:spcBef>
                <a:spcPts val="0"/>
              </a:spcBef>
              <a:spcAft>
                <a:spcPts val="0"/>
              </a:spcAft>
              <a:buSzPts val="2800"/>
              <a:buNone/>
              <a:defRPr>
                <a:latin typeface="Oxygen"/>
                <a:ea typeface="Oxygen"/>
                <a:cs typeface="Oxygen"/>
                <a:sym typeface="Oxygen"/>
              </a:defRPr>
            </a:lvl3pPr>
            <a:lvl4pPr lvl="3">
              <a:spcBef>
                <a:spcPts val="0"/>
              </a:spcBef>
              <a:spcAft>
                <a:spcPts val="0"/>
              </a:spcAft>
              <a:buSzPts val="2800"/>
              <a:buNone/>
              <a:defRPr>
                <a:latin typeface="Oxygen"/>
                <a:ea typeface="Oxygen"/>
                <a:cs typeface="Oxygen"/>
                <a:sym typeface="Oxygen"/>
              </a:defRPr>
            </a:lvl4pPr>
            <a:lvl5pPr lvl="4">
              <a:spcBef>
                <a:spcPts val="0"/>
              </a:spcBef>
              <a:spcAft>
                <a:spcPts val="0"/>
              </a:spcAft>
              <a:buSzPts val="2800"/>
              <a:buNone/>
              <a:defRPr>
                <a:latin typeface="Oxygen"/>
                <a:ea typeface="Oxygen"/>
                <a:cs typeface="Oxygen"/>
                <a:sym typeface="Oxygen"/>
              </a:defRPr>
            </a:lvl5pPr>
            <a:lvl6pPr lvl="5">
              <a:spcBef>
                <a:spcPts val="0"/>
              </a:spcBef>
              <a:spcAft>
                <a:spcPts val="0"/>
              </a:spcAft>
              <a:buSzPts val="2800"/>
              <a:buNone/>
              <a:defRPr>
                <a:latin typeface="Oxygen"/>
                <a:ea typeface="Oxygen"/>
                <a:cs typeface="Oxygen"/>
                <a:sym typeface="Oxygen"/>
              </a:defRPr>
            </a:lvl6pPr>
            <a:lvl7pPr lvl="6">
              <a:spcBef>
                <a:spcPts val="0"/>
              </a:spcBef>
              <a:spcAft>
                <a:spcPts val="0"/>
              </a:spcAft>
              <a:buSzPts val="2800"/>
              <a:buNone/>
              <a:defRPr>
                <a:latin typeface="Oxygen"/>
                <a:ea typeface="Oxygen"/>
                <a:cs typeface="Oxygen"/>
                <a:sym typeface="Oxygen"/>
              </a:defRPr>
            </a:lvl7pPr>
            <a:lvl8pPr lvl="7">
              <a:spcBef>
                <a:spcPts val="0"/>
              </a:spcBef>
              <a:spcAft>
                <a:spcPts val="0"/>
              </a:spcAft>
              <a:buSzPts val="2800"/>
              <a:buNone/>
              <a:defRPr>
                <a:latin typeface="Oxygen"/>
                <a:ea typeface="Oxygen"/>
                <a:cs typeface="Oxygen"/>
                <a:sym typeface="Oxygen"/>
              </a:defRPr>
            </a:lvl8pPr>
            <a:lvl9pPr lvl="8">
              <a:spcBef>
                <a:spcPts val="0"/>
              </a:spcBef>
              <a:spcAft>
                <a:spcPts val="0"/>
              </a:spcAft>
              <a:buSzPts val="2800"/>
              <a:buNone/>
              <a:defRPr>
                <a:latin typeface="Oxygen"/>
                <a:ea typeface="Oxygen"/>
                <a:cs typeface="Oxygen"/>
                <a:sym typeface="Oxygen"/>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s 1">
  <p:cSld name="CUSTOM_17_1">
    <p:spTree>
      <p:nvGrpSpPr>
        <p:cNvPr id="1" name="Shape 11746"/>
        <p:cNvGrpSpPr/>
        <p:nvPr/>
      </p:nvGrpSpPr>
      <p:grpSpPr>
        <a:xfrm>
          <a:off x="0" y="0"/>
          <a:ext cx="0" cy="0"/>
          <a:chOff x="0" y="0"/>
          <a:chExt cx="0" cy="0"/>
        </a:xfrm>
      </p:grpSpPr>
      <p:grpSp>
        <p:nvGrpSpPr>
          <p:cNvPr id="11747" name="Google Shape;11747;p27"/>
          <p:cNvGrpSpPr/>
          <p:nvPr/>
        </p:nvGrpSpPr>
        <p:grpSpPr>
          <a:xfrm rot="10800000" flipH="1">
            <a:off x="0" y="-76200"/>
            <a:ext cx="9415324" cy="5336303"/>
            <a:chOff x="0" y="-76200"/>
            <a:chExt cx="9415324" cy="5336303"/>
          </a:xfrm>
        </p:grpSpPr>
        <p:sp>
          <p:nvSpPr>
            <p:cNvPr id="11748" name="Google Shape;11748;p27"/>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27"/>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27"/>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27"/>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27"/>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27"/>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27"/>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27"/>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27"/>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27"/>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27"/>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27"/>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27"/>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27"/>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27"/>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27"/>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27"/>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27"/>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27"/>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27"/>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27"/>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27"/>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27"/>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27"/>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27"/>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27"/>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27"/>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27"/>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27"/>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27"/>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27"/>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27"/>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27"/>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27"/>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27"/>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27"/>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27"/>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27"/>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27"/>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27"/>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27"/>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27"/>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27"/>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27"/>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27"/>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27"/>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27"/>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27"/>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27"/>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27"/>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27"/>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27"/>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27"/>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27"/>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27"/>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27"/>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27"/>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27"/>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27"/>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27"/>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27"/>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27"/>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27"/>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27"/>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27"/>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27"/>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27"/>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27"/>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27"/>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27"/>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27"/>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27"/>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27"/>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27"/>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27"/>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27"/>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27"/>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27"/>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27"/>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27"/>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27"/>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27"/>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27"/>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27"/>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27"/>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27"/>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27"/>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27"/>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27"/>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27"/>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27"/>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27"/>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27"/>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27"/>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27"/>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27"/>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27"/>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27"/>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27"/>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27"/>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27"/>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27"/>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27"/>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27"/>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27"/>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27"/>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27"/>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27"/>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27"/>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27"/>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27"/>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27"/>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27"/>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27"/>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27"/>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27"/>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27"/>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27"/>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27"/>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27"/>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27"/>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27"/>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27"/>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27"/>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27"/>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27"/>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27"/>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27"/>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27"/>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27"/>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27"/>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27"/>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27"/>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27"/>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27"/>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27"/>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27"/>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27"/>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27"/>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27"/>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27"/>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27"/>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27"/>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27"/>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27"/>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27"/>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27"/>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27"/>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27"/>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27"/>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27"/>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27"/>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27"/>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27"/>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27"/>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27"/>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27"/>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27"/>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27"/>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27"/>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27"/>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27"/>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27"/>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27"/>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27"/>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27"/>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27"/>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27"/>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27"/>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27"/>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27"/>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27"/>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27"/>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27"/>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27"/>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27"/>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27"/>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27"/>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27"/>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27"/>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27"/>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27"/>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27"/>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27"/>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27"/>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27"/>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27"/>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27"/>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27"/>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27"/>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27"/>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27"/>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27"/>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27"/>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27"/>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27"/>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27"/>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27"/>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27"/>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27"/>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27"/>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27"/>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27"/>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27"/>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27"/>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27"/>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27"/>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27"/>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27"/>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27"/>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27"/>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27"/>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27"/>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27"/>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27"/>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27"/>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27"/>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27"/>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27"/>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27"/>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27"/>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27"/>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27"/>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27"/>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27"/>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27"/>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27"/>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27"/>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27"/>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27"/>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27"/>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27"/>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27"/>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27"/>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27"/>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27"/>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27"/>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27"/>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27"/>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27"/>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27"/>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27"/>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27"/>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27"/>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27"/>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27"/>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27"/>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27"/>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27"/>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27"/>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27"/>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27"/>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27"/>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27"/>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27"/>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27"/>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27"/>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27"/>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27"/>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27"/>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27"/>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27"/>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27"/>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27"/>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27"/>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27"/>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27"/>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27"/>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27"/>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27"/>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27"/>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27"/>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27"/>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27"/>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27"/>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27"/>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27"/>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27"/>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27"/>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27"/>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27"/>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27"/>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27"/>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27"/>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27"/>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27"/>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27"/>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27"/>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27"/>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27"/>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27"/>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27"/>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27"/>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27"/>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27"/>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27"/>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27"/>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27"/>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27"/>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27"/>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27"/>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27"/>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27"/>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27"/>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27"/>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27"/>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27"/>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27"/>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27"/>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27"/>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27"/>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27"/>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27"/>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27"/>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27"/>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27"/>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27"/>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27"/>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27"/>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27"/>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27"/>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27"/>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27"/>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27"/>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27"/>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27"/>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27"/>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27"/>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27"/>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27"/>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27"/>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27"/>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27"/>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27"/>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27"/>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27"/>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27"/>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27"/>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27"/>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27"/>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27"/>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27"/>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27"/>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27"/>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27"/>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27"/>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27"/>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27"/>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27"/>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27"/>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27"/>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27"/>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27"/>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27"/>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27"/>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27"/>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27"/>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27"/>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27"/>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27"/>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27"/>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27"/>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27"/>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27"/>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27"/>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27"/>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27"/>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27"/>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27"/>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27"/>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27"/>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27"/>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27"/>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27"/>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27"/>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27"/>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27"/>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27"/>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27"/>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27"/>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27"/>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27"/>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27"/>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27"/>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27"/>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27"/>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27"/>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27"/>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27"/>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27"/>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27"/>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27"/>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27"/>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27"/>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27"/>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27"/>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27"/>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27"/>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27"/>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27"/>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27"/>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27"/>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27"/>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27"/>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27"/>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27"/>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27"/>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27"/>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27"/>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27"/>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27"/>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27"/>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27"/>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27"/>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27"/>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27"/>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27"/>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27"/>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27"/>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27"/>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27"/>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27"/>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27"/>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27"/>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27"/>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27"/>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27"/>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27"/>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27"/>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27"/>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27"/>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27"/>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27"/>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27"/>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27"/>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27"/>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27"/>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27"/>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27"/>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27"/>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27"/>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27"/>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27"/>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27"/>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27"/>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27"/>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27"/>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27"/>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27"/>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27"/>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27"/>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27"/>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27"/>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27"/>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27"/>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27"/>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27"/>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27"/>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27"/>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27"/>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27"/>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27"/>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27"/>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27"/>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27"/>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27"/>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27"/>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27"/>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27"/>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27"/>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27"/>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27"/>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27"/>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27"/>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27"/>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27"/>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27"/>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27"/>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27"/>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27"/>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27"/>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27"/>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27"/>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27"/>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27"/>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27"/>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27"/>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27"/>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27"/>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27"/>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27"/>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27"/>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27"/>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27"/>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27"/>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27"/>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27"/>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27"/>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27"/>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27"/>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27"/>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27"/>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27"/>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1" name="Google Shape;12251;p27"/>
          <p:cNvSpPr/>
          <p:nvPr/>
        </p:nvSpPr>
        <p:spPr>
          <a:xfrm rot="10800000" flipH="1">
            <a:off x="716900" y="-49000"/>
            <a:ext cx="8443800" cy="5309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27"/>
          <p:cNvSpPr txBox="1">
            <a:spLocks noGrp="1"/>
          </p:cNvSpPr>
          <p:nvPr>
            <p:ph type="title"/>
          </p:nvPr>
        </p:nvSpPr>
        <p:spPr>
          <a:xfrm>
            <a:off x="713225" y="676656"/>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a:endParaRPr/>
          </a:p>
        </p:txBody>
      </p:sp>
      <p:sp>
        <p:nvSpPr>
          <p:cNvPr id="12253" name="Google Shape;12253;p27"/>
          <p:cNvSpPr txBox="1">
            <a:spLocks noGrp="1"/>
          </p:cNvSpPr>
          <p:nvPr>
            <p:ph type="subTitle" idx="1"/>
          </p:nvPr>
        </p:nvSpPr>
        <p:spPr>
          <a:xfrm>
            <a:off x="1508760" y="3511296"/>
            <a:ext cx="1518000" cy="4023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1800"/>
              <a:buFont typeface="Playfair Display"/>
              <a:buNone/>
              <a:defRPr sz="1800" b="1">
                <a:solidFill>
                  <a:schemeClr val="accent3"/>
                </a:solidFill>
                <a:latin typeface="Playfair Display"/>
                <a:ea typeface="Playfair Display"/>
                <a:cs typeface="Playfair Display"/>
                <a:sym typeface="Playfair Display"/>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
        <p:nvSpPr>
          <p:cNvPr id="12254" name="Google Shape;12254;p27"/>
          <p:cNvSpPr txBox="1">
            <a:spLocks noGrp="1"/>
          </p:cNvSpPr>
          <p:nvPr>
            <p:ph type="subTitle" idx="2"/>
          </p:nvPr>
        </p:nvSpPr>
        <p:spPr>
          <a:xfrm>
            <a:off x="1508760" y="3840480"/>
            <a:ext cx="1518000" cy="6219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
        <p:nvSpPr>
          <p:cNvPr id="12255" name="Google Shape;12255;p27"/>
          <p:cNvSpPr txBox="1">
            <a:spLocks noGrp="1"/>
          </p:cNvSpPr>
          <p:nvPr>
            <p:ph type="subTitle" idx="3"/>
          </p:nvPr>
        </p:nvSpPr>
        <p:spPr>
          <a:xfrm>
            <a:off x="3813010" y="3511296"/>
            <a:ext cx="15180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Font typeface="Playfair Display"/>
              <a:buNone/>
              <a:defRPr sz="1800" b="1">
                <a:solidFill>
                  <a:schemeClr val="accent2"/>
                </a:solidFill>
                <a:latin typeface="Playfair Display"/>
                <a:ea typeface="Playfair Display"/>
                <a:cs typeface="Playfair Display"/>
                <a:sym typeface="Playfair Display"/>
              </a:defRPr>
            </a:lvl1pPr>
            <a:lvl2pPr lvl="1" algn="ctr" rtl="0">
              <a:spcBef>
                <a:spcPts val="1600"/>
              </a:spcBef>
              <a:spcAft>
                <a:spcPts val="0"/>
              </a:spcAft>
              <a:buClr>
                <a:schemeClr val="accent2"/>
              </a:buClr>
              <a:buSzPts val="1400"/>
              <a:buNone/>
              <a:defRPr>
                <a:solidFill>
                  <a:schemeClr val="accent2"/>
                </a:solidFill>
              </a:defRPr>
            </a:lvl2pPr>
            <a:lvl3pPr lvl="2" algn="ctr" rtl="0">
              <a:spcBef>
                <a:spcPts val="1600"/>
              </a:spcBef>
              <a:spcAft>
                <a:spcPts val="0"/>
              </a:spcAft>
              <a:buClr>
                <a:schemeClr val="accent2"/>
              </a:buClr>
              <a:buSzPts val="1400"/>
              <a:buNone/>
              <a:defRPr>
                <a:solidFill>
                  <a:schemeClr val="accent2"/>
                </a:solidFill>
              </a:defRPr>
            </a:lvl3pPr>
            <a:lvl4pPr lvl="3" algn="ctr" rtl="0">
              <a:spcBef>
                <a:spcPts val="1600"/>
              </a:spcBef>
              <a:spcAft>
                <a:spcPts val="0"/>
              </a:spcAft>
              <a:buClr>
                <a:schemeClr val="accent2"/>
              </a:buClr>
              <a:buSzPts val="1400"/>
              <a:buNone/>
              <a:defRPr>
                <a:solidFill>
                  <a:schemeClr val="accent2"/>
                </a:solidFill>
              </a:defRPr>
            </a:lvl4pPr>
            <a:lvl5pPr lvl="4" algn="ctr" rtl="0">
              <a:spcBef>
                <a:spcPts val="1600"/>
              </a:spcBef>
              <a:spcAft>
                <a:spcPts val="0"/>
              </a:spcAft>
              <a:buClr>
                <a:schemeClr val="accent2"/>
              </a:buClr>
              <a:buSzPts val="1400"/>
              <a:buNone/>
              <a:defRPr>
                <a:solidFill>
                  <a:schemeClr val="accent2"/>
                </a:solidFill>
              </a:defRPr>
            </a:lvl5pPr>
            <a:lvl6pPr lvl="5" algn="ctr" rtl="0">
              <a:spcBef>
                <a:spcPts val="1600"/>
              </a:spcBef>
              <a:spcAft>
                <a:spcPts val="0"/>
              </a:spcAft>
              <a:buClr>
                <a:schemeClr val="accent2"/>
              </a:buClr>
              <a:buSzPts val="1400"/>
              <a:buNone/>
              <a:defRPr>
                <a:solidFill>
                  <a:schemeClr val="accent2"/>
                </a:solidFill>
              </a:defRPr>
            </a:lvl6pPr>
            <a:lvl7pPr lvl="6" algn="ctr" rtl="0">
              <a:spcBef>
                <a:spcPts val="1600"/>
              </a:spcBef>
              <a:spcAft>
                <a:spcPts val="0"/>
              </a:spcAft>
              <a:buClr>
                <a:schemeClr val="accent2"/>
              </a:buClr>
              <a:buSzPts val="1400"/>
              <a:buNone/>
              <a:defRPr>
                <a:solidFill>
                  <a:schemeClr val="accent2"/>
                </a:solidFill>
              </a:defRPr>
            </a:lvl7pPr>
            <a:lvl8pPr lvl="7" algn="ctr" rtl="0">
              <a:spcBef>
                <a:spcPts val="1600"/>
              </a:spcBef>
              <a:spcAft>
                <a:spcPts val="0"/>
              </a:spcAft>
              <a:buClr>
                <a:schemeClr val="accent2"/>
              </a:buClr>
              <a:buSzPts val="1400"/>
              <a:buNone/>
              <a:defRPr>
                <a:solidFill>
                  <a:schemeClr val="accent2"/>
                </a:solidFill>
              </a:defRPr>
            </a:lvl8pPr>
            <a:lvl9pPr lvl="8" algn="ctr" rtl="0">
              <a:spcBef>
                <a:spcPts val="1600"/>
              </a:spcBef>
              <a:spcAft>
                <a:spcPts val="1600"/>
              </a:spcAft>
              <a:buClr>
                <a:schemeClr val="accent2"/>
              </a:buClr>
              <a:buSzPts val="1400"/>
              <a:buNone/>
              <a:defRPr>
                <a:solidFill>
                  <a:schemeClr val="accent2"/>
                </a:solidFill>
              </a:defRPr>
            </a:lvl9pPr>
          </a:lstStyle>
          <a:p>
            <a:endParaRPr/>
          </a:p>
        </p:txBody>
      </p:sp>
      <p:sp>
        <p:nvSpPr>
          <p:cNvPr id="12256" name="Google Shape;12256;p27"/>
          <p:cNvSpPr txBox="1">
            <a:spLocks noGrp="1"/>
          </p:cNvSpPr>
          <p:nvPr>
            <p:ph type="subTitle" idx="4"/>
          </p:nvPr>
        </p:nvSpPr>
        <p:spPr>
          <a:xfrm>
            <a:off x="3813010" y="3840480"/>
            <a:ext cx="1518000" cy="62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257" name="Google Shape;12257;p27"/>
          <p:cNvSpPr txBox="1">
            <a:spLocks noGrp="1"/>
          </p:cNvSpPr>
          <p:nvPr>
            <p:ph type="subTitle" idx="5"/>
          </p:nvPr>
        </p:nvSpPr>
        <p:spPr>
          <a:xfrm>
            <a:off x="6117260" y="3511296"/>
            <a:ext cx="15180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1800"/>
              <a:buFont typeface="Playfair Display"/>
              <a:buNone/>
              <a:defRPr sz="1800" b="1">
                <a:solidFill>
                  <a:schemeClr val="accent5"/>
                </a:solidFill>
                <a:latin typeface="Playfair Display"/>
                <a:ea typeface="Playfair Display"/>
                <a:cs typeface="Playfair Display"/>
                <a:sym typeface="Playfair Display"/>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258" name="Google Shape;12258;p27"/>
          <p:cNvSpPr txBox="1">
            <a:spLocks noGrp="1"/>
          </p:cNvSpPr>
          <p:nvPr>
            <p:ph type="subTitle" idx="6"/>
          </p:nvPr>
        </p:nvSpPr>
        <p:spPr>
          <a:xfrm>
            <a:off x="6117260" y="3840480"/>
            <a:ext cx="1518000" cy="62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one">
  <p:cSld name="CUSTOM_18">
    <p:spTree>
      <p:nvGrpSpPr>
        <p:cNvPr id="1" name="Shape 12259"/>
        <p:cNvGrpSpPr/>
        <p:nvPr/>
      </p:nvGrpSpPr>
      <p:grpSpPr>
        <a:xfrm>
          <a:off x="0" y="0"/>
          <a:ext cx="0" cy="0"/>
          <a:chOff x="0" y="0"/>
          <a:chExt cx="0" cy="0"/>
        </a:xfrm>
      </p:grpSpPr>
      <p:grpSp>
        <p:nvGrpSpPr>
          <p:cNvPr id="12260" name="Google Shape;12260;p28"/>
          <p:cNvGrpSpPr/>
          <p:nvPr/>
        </p:nvGrpSpPr>
        <p:grpSpPr>
          <a:xfrm>
            <a:off x="0" y="-76200"/>
            <a:ext cx="9415324" cy="5336303"/>
            <a:chOff x="0" y="-76200"/>
            <a:chExt cx="9415324" cy="5336303"/>
          </a:xfrm>
        </p:grpSpPr>
        <p:sp>
          <p:nvSpPr>
            <p:cNvPr id="12261" name="Google Shape;12261;p28"/>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28"/>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28"/>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28"/>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28"/>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28"/>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28"/>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28"/>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28"/>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28"/>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28"/>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28"/>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28"/>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28"/>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28"/>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28"/>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28"/>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28"/>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28"/>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28"/>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28"/>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28"/>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28"/>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28"/>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28"/>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28"/>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28"/>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28"/>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28"/>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28"/>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28"/>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28"/>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28"/>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28"/>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28"/>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28"/>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28"/>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28"/>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28"/>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28"/>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28"/>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28"/>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28"/>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28"/>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28"/>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28"/>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28"/>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28"/>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28"/>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28"/>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28"/>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28"/>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28"/>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28"/>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28"/>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28"/>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28"/>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28"/>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28"/>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28"/>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28"/>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28"/>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28"/>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28"/>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28"/>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28"/>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28"/>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28"/>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28"/>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28"/>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28"/>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28"/>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28"/>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28"/>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28"/>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28"/>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28"/>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28"/>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28"/>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28"/>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28"/>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28"/>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28"/>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28"/>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28"/>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28"/>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28"/>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28"/>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28"/>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28"/>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28"/>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28"/>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28"/>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28"/>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28"/>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28"/>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28"/>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28"/>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28"/>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28"/>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28"/>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28"/>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28"/>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28"/>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28"/>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28"/>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28"/>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28"/>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28"/>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28"/>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28"/>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28"/>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28"/>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28"/>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28"/>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28"/>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28"/>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28"/>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28"/>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28"/>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28"/>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28"/>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28"/>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28"/>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28"/>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28"/>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28"/>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28"/>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28"/>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28"/>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28"/>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28"/>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28"/>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28"/>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28"/>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28"/>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28"/>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28"/>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28"/>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28"/>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28"/>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28"/>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28"/>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28"/>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28"/>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28"/>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28"/>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28"/>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28"/>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28"/>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28"/>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28"/>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28"/>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28"/>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28"/>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28"/>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28"/>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28"/>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28"/>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28"/>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28"/>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28"/>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28"/>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28"/>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28"/>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28"/>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28"/>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28"/>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28"/>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28"/>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28"/>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28"/>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28"/>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28"/>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28"/>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28"/>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28"/>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28"/>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28"/>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28"/>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28"/>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28"/>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28"/>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28"/>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28"/>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28"/>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28"/>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28"/>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28"/>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28"/>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28"/>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28"/>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28"/>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28"/>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28"/>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28"/>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28"/>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28"/>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28"/>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28"/>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28"/>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28"/>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28"/>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28"/>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28"/>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28"/>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28"/>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28"/>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28"/>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28"/>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28"/>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28"/>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28"/>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28"/>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28"/>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28"/>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28"/>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28"/>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28"/>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28"/>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28"/>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28"/>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28"/>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28"/>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28"/>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28"/>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28"/>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28"/>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28"/>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28"/>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28"/>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28"/>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28"/>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28"/>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28"/>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28"/>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28"/>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28"/>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28"/>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28"/>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28"/>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28"/>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28"/>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28"/>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28"/>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28"/>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28"/>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28"/>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28"/>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28"/>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28"/>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28"/>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28"/>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28"/>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28"/>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28"/>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28"/>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28"/>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28"/>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28"/>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28"/>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28"/>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28"/>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28"/>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28"/>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28"/>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28"/>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28"/>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28"/>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28"/>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28"/>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28"/>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28"/>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28"/>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28"/>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28"/>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28"/>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28"/>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28"/>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28"/>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28"/>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28"/>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28"/>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28"/>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28"/>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28"/>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28"/>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28"/>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28"/>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28"/>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28"/>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28"/>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28"/>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28"/>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28"/>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28"/>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28"/>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28"/>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28"/>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28"/>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28"/>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28"/>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28"/>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28"/>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28"/>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28"/>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28"/>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28"/>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28"/>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28"/>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28"/>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28"/>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28"/>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28"/>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28"/>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28"/>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28"/>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28"/>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28"/>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28"/>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28"/>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28"/>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28"/>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28"/>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28"/>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28"/>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28"/>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28"/>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28"/>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28"/>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28"/>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28"/>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28"/>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28"/>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28"/>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28"/>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28"/>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28"/>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28"/>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28"/>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28"/>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28"/>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28"/>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28"/>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28"/>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28"/>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28"/>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28"/>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28"/>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28"/>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28"/>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28"/>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28"/>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28"/>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28"/>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28"/>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28"/>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28"/>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28"/>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28"/>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28"/>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28"/>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28"/>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28"/>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28"/>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28"/>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28"/>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28"/>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28"/>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28"/>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28"/>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28"/>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28"/>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28"/>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28"/>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28"/>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28"/>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28"/>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28"/>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28"/>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28"/>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28"/>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28"/>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28"/>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28"/>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28"/>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28"/>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28"/>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28"/>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28"/>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28"/>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28"/>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28"/>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28"/>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28"/>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28"/>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28"/>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28"/>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28"/>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28"/>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28"/>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28"/>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28"/>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28"/>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28"/>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28"/>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28"/>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28"/>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28"/>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28"/>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28"/>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28"/>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28"/>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28"/>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28"/>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28"/>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28"/>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28"/>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28"/>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28"/>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28"/>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28"/>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28"/>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28"/>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28"/>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28"/>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28"/>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28"/>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28"/>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28"/>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28"/>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28"/>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28"/>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28"/>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28"/>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28"/>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28"/>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28"/>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28"/>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28"/>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28"/>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28"/>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28"/>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28"/>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28"/>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28"/>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28"/>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28"/>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28"/>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28"/>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28"/>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28"/>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28"/>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28"/>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28"/>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28"/>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28"/>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28"/>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28"/>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28"/>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28"/>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28"/>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28"/>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28"/>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28"/>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28"/>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28"/>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28"/>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28"/>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28"/>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28"/>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28"/>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28"/>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28"/>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28"/>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28"/>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28"/>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28"/>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28"/>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28"/>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28"/>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28"/>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28"/>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28"/>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28"/>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28"/>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28"/>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28"/>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28"/>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28"/>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28"/>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28"/>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28"/>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28"/>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28"/>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28"/>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28"/>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28"/>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28"/>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28"/>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28"/>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28"/>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28"/>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4" name="Google Shape;12764;p28"/>
          <p:cNvSpPr/>
          <p:nvPr/>
        </p:nvSpPr>
        <p:spPr>
          <a:xfrm>
            <a:off x="1067250" y="822950"/>
            <a:ext cx="7006800" cy="349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two">
  <p:cSld name="CUSTOM_19">
    <p:spTree>
      <p:nvGrpSpPr>
        <p:cNvPr id="1" name="Shape 12765"/>
        <p:cNvGrpSpPr/>
        <p:nvPr/>
      </p:nvGrpSpPr>
      <p:grpSpPr>
        <a:xfrm>
          <a:off x="0" y="0"/>
          <a:ext cx="0" cy="0"/>
          <a:chOff x="0" y="0"/>
          <a:chExt cx="0" cy="0"/>
        </a:xfrm>
      </p:grpSpPr>
      <p:grpSp>
        <p:nvGrpSpPr>
          <p:cNvPr id="12766" name="Google Shape;12766;p29"/>
          <p:cNvGrpSpPr/>
          <p:nvPr/>
        </p:nvGrpSpPr>
        <p:grpSpPr>
          <a:xfrm>
            <a:off x="0" y="-76200"/>
            <a:ext cx="9415324" cy="5336303"/>
            <a:chOff x="0" y="-76200"/>
            <a:chExt cx="9415324" cy="5336303"/>
          </a:xfrm>
        </p:grpSpPr>
        <p:sp>
          <p:nvSpPr>
            <p:cNvPr id="12767" name="Google Shape;12767;p29"/>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29"/>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29"/>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29"/>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29"/>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29"/>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29"/>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29"/>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29"/>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29"/>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29"/>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29"/>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29"/>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29"/>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29"/>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29"/>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29"/>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29"/>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29"/>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29"/>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29"/>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29"/>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29"/>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29"/>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29"/>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29"/>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29"/>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29"/>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29"/>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29"/>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29"/>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29"/>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29"/>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29"/>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29"/>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29"/>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29"/>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29"/>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29"/>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29"/>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29"/>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29"/>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29"/>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29"/>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29"/>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29"/>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29"/>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29"/>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29"/>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29"/>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29"/>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29"/>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29"/>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29"/>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29"/>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29"/>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29"/>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29"/>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29"/>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29"/>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29"/>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29"/>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29"/>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29"/>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29"/>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29"/>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29"/>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29"/>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29"/>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29"/>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29"/>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29"/>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29"/>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29"/>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29"/>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29"/>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29"/>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29"/>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29"/>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29"/>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29"/>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29"/>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29"/>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29"/>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29"/>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29"/>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29"/>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29"/>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29"/>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29"/>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29"/>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29"/>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29"/>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29"/>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29"/>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29"/>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29"/>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29"/>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29"/>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29"/>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29"/>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29"/>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29"/>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29"/>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29"/>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29"/>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29"/>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29"/>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29"/>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29"/>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29"/>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29"/>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29"/>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29"/>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29"/>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29"/>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29"/>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29"/>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29"/>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29"/>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29"/>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29"/>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29"/>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29"/>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29"/>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29"/>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29"/>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29"/>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29"/>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29"/>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29"/>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29"/>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29"/>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29"/>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29"/>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29"/>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29"/>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29"/>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29"/>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29"/>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29"/>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29"/>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29"/>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29"/>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29"/>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29"/>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29"/>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29"/>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29"/>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29"/>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29"/>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29"/>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29"/>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29"/>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29"/>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29"/>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29"/>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29"/>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29"/>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29"/>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29"/>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29"/>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29"/>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29"/>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29"/>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29"/>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29"/>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29"/>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29"/>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29"/>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29"/>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29"/>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29"/>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29"/>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29"/>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29"/>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29"/>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29"/>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29"/>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29"/>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29"/>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29"/>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29"/>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29"/>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29"/>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29"/>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29"/>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29"/>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29"/>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29"/>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29"/>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29"/>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29"/>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29"/>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29"/>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29"/>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29"/>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29"/>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29"/>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29"/>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29"/>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29"/>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29"/>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29"/>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29"/>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29"/>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29"/>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29"/>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29"/>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29"/>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29"/>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29"/>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29"/>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29"/>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29"/>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29"/>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29"/>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29"/>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29"/>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29"/>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29"/>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29"/>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29"/>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29"/>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29"/>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29"/>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29"/>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29"/>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29"/>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29"/>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29"/>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29"/>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29"/>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29"/>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29"/>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29"/>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29"/>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29"/>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29"/>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29"/>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29"/>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29"/>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29"/>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29"/>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29"/>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29"/>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29"/>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29"/>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29"/>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29"/>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29"/>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29"/>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29"/>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29"/>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29"/>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29"/>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29"/>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29"/>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29"/>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29"/>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29"/>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29"/>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29"/>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29"/>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29"/>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29"/>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29"/>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29"/>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29"/>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29"/>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29"/>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29"/>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29"/>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29"/>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29"/>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29"/>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29"/>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29"/>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29"/>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29"/>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29"/>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29"/>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29"/>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29"/>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29"/>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29"/>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29"/>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29"/>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29"/>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29"/>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29"/>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29"/>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29"/>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29"/>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29"/>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29"/>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29"/>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29"/>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29"/>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29"/>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29"/>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29"/>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29"/>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29"/>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29"/>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29"/>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29"/>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29"/>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29"/>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29"/>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29"/>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29"/>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29"/>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29"/>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29"/>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29"/>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29"/>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29"/>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29"/>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29"/>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29"/>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29"/>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29"/>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29"/>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29"/>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29"/>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29"/>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29"/>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29"/>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29"/>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29"/>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29"/>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29"/>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29"/>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29"/>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29"/>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29"/>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29"/>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29"/>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29"/>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29"/>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29"/>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29"/>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29"/>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29"/>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29"/>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29"/>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29"/>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29"/>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29"/>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29"/>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29"/>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29"/>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29"/>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29"/>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29"/>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29"/>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29"/>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29"/>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29"/>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29"/>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29"/>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29"/>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29"/>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29"/>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29"/>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29"/>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29"/>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29"/>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29"/>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29"/>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29"/>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29"/>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29"/>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29"/>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29"/>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29"/>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29"/>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29"/>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29"/>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29"/>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29"/>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29"/>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29"/>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29"/>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29"/>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29"/>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29"/>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29"/>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29"/>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29"/>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29"/>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29"/>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29"/>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29"/>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29"/>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29"/>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29"/>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29"/>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29"/>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29"/>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29"/>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29"/>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29"/>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29"/>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29"/>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29"/>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29"/>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29"/>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29"/>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29"/>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29"/>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29"/>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29"/>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29"/>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29"/>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29"/>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29"/>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29"/>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29"/>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29"/>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29"/>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29"/>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29"/>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29"/>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29"/>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29"/>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29"/>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29"/>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29"/>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29"/>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29"/>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29"/>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29"/>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29"/>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29"/>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29"/>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29"/>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29"/>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29"/>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29"/>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29"/>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29"/>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29"/>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29"/>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29"/>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29"/>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29"/>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29"/>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29"/>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29"/>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29"/>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29"/>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29"/>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29"/>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29"/>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29"/>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29"/>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29"/>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29"/>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29"/>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29"/>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29"/>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29"/>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29"/>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29"/>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29"/>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29"/>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29"/>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29"/>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29"/>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29"/>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29"/>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29"/>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29"/>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29"/>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29"/>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29"/>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29"/>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29"/>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29"/>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29"/>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29"/>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29"/>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29"/>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29"/>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29"/>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29"/>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29"/>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29"/>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29"/>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29"/>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29"/>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29"/>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29"/>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29"/>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29"/>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29"/>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29"/>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29"/>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29"/>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29"/>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29"/>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0" name="Google Shape;13270;p29"/>
          <p:cNvSpPr/>
          <p:nvPr/>
        </p:nvSpPr>
        <p:spPr>
          <a:xfrm>
            <a:off x="-39625" y="535200"/>
            <a:ext cx="9256800" cy="4064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three">
  <p:cSld name="CUSTOM_20">
    <p:spTree>
      <p:nvGrpSpPr>
        <p:cNvPr id="1" name="Shape 13271"/>
        <p:cNvGrpSpPr/>
        <p:nvPr/>
      </p:nvGrpSpPr>
      <p:grpSpPr>
        <a:xfrm>
          <a:off x="0" y="0"/>
          <a:ext cx="0" cy="0"/>
          <a:chOff x="0" y="0"/>
          <a:chExt cx="0" cy="0"/>
        </a:xfrm>
      </p:grpSpPr>
      <p:grpSp>
        <p:nvGrpSpPr>
          <p:cNvPr id="13272" name="Google Shape;13272;p30"/>
          <p:cNvGrpSpPr/>
          <p:nvPr/>
        </p:nvGrpSpPr>
        <p:grpSpPr>
          <a:xfrm>
            <a:off x="0" y="-76200"/>
            <a:ext cx="9415324" cy="5336303"/>
            <a:chOff x="0" y="-76200"/>
            <a:chExt cx="9415324" cy="5336303"/>
          </a:xfrm>
        </p:grpSpPr>
        <p:sp>
          <p:nvSpPr>
            <p:cNvPr id="13273" name="Google Shape;13273;p30"/>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30"/>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30"/>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30"/>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30"/>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30"/>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30"/>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30"/>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30"/>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30"/>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30"/>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30"/>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30"/>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30"/>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30"/>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30"/>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30"/>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30"/>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30"/>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30"/>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30"/>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30"/>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30"/>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30"/>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30"/>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30"/>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30"/>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30"/>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30"/>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30"/>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30"/>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30"/>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30"/>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30"/>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30"/>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30"/>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30"/>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30"/>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30"/>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30"/>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30"/>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30"/>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30"/>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30"/>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30"/>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30"/>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30"/>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30"/>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30"/>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30"/>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30"/>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30"/>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30"/>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30"/>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30"/>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30"/>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30"/>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30"/>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30"/>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30"/>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30"/>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30"/>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30"/>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30"/>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30"/>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30"/>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30"/>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30"/>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30"/>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30"/>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30"/>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30"/>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30"/>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30"/>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30"/>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30"/>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30"/>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30"/>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30"/>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30"/>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30"/>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30"/>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30"/>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30"/>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30"/>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30"/>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30"/>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30"/>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30"/>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30"/>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30"/>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30"/>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30"/>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30"/>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30"/>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30"/>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30"/>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30"/>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30"/>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30"/>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30"/>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30"/>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30"/>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30"/>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30"/>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30"/>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30"/>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30"/>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30"/>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30"/>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30"/>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30"/>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30"/>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30"/>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30"/>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30"/>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30"/>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30"/>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30"/>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30"/>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30"/>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30"/>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30"/>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30"/>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30"/>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30"/>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30"/>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30"/>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30"/>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30"/>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30"/>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30"/>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30"/>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30"/>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30"/>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30"/>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30"/>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30"/>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30"/>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30"/>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30"/>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30"/>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30"/>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30"/>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30"/>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30"/>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30"/>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30"/>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30"/>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30"/>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30"/>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30"/>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30"/>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30"/>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30"/>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30"/>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30"/>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30"/>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30"/>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30"/>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30"/>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30"/>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30"/>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30"/>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30"/>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30"/>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30"/>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30"/>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30"/>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30"/>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30"/>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30"/>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30"/>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30"/>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30"/>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30"/>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30"/>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30"/>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30"/>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30"/>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30"/>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30"/>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30"/>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30"/>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30"/>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30"/>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30"/>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30"/>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30"/>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30"/>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30"/>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30"/>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30"/>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30"/>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30"/>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30"/>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30"/>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30"/>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30"/>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30"/>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30"/>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30"/>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30"/>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30"/>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30"/>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30"/>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30"/>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30"/>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30"/>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30"/>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30"/>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30"/>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30"/>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30"/>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30"/>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30"/>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30"/>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30"/>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30"/>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30"/>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30"/>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30"/>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30"/>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30"/>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30"/>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30"/>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30"/>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30"/>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30"/>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30"/>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30"/>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30"/>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30"/>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30"/>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30"/>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30"/>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30"/>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30"/>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30"/>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30"/>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30"/>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30"/>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30"/>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30"/>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30"/>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30"/>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30"/>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30"/>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30"/>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30"/>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30"/>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30"/>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30"/>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30"/>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30"/>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30"/>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30"/>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30"/>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30"/>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30"/>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30"/>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30"/>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30"/>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30"/>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30"/>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30"/>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30"/>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30"/>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30"/>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30"/>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30"/>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30"/>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30"/>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30"/>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30"/>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30"/>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30"/>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30"/>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30"/>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30"/>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30"/>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30"/>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30"/>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30"/>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30"/>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30"/>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30"/>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30"/>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30"/>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30"/>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30"/>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30"/>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30"/>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30"/>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30"/>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30"/>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30"/>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30"/>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30"/>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30"/>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30"/>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30"/>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30"/>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30"/>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30"/>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30"/>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30"/>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30"/>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30"/>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30"/>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30"/>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30"/>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30"/>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30"/>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30"/>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30"/>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30"/>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30"/>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30"/>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30"/>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30"/>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30"/>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30"/>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30"/>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30"/>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30"/>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30"/>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30"/>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30"/>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30"/>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30"/>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30"/>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30"/>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30"/>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30"/>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30"/>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30"/>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30"/>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30"/>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30"/>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30"/>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30"/>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30"/>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30"/>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30"/>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30"/>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30"/>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30"/>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30"/>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30"/>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30"/>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30"/>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30"/>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30"/>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30"/>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30"/>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30"/>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30"/>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30"/>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30"/>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30"/>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30"/>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30"/>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30"/>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30"/>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30"/>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30"/>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30"/>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30"/>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30"/>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30"/>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30"/>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30"/>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30"/>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30"/>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30"/>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30"/>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30"/>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30"/>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30"/>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30"/>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30"/>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30"/>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30"/>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30"/>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30"/>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30"/>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30"/>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30"/>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30"/>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30"/>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30"/>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30"/>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30"/>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30"/>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30"/>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30"/>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30"/>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30"/>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30"/>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30"/>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30"/>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30"/>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30"/>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30"/>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30"/>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30"/>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30"/>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30"/>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30"/>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30"/>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30"/>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30"/>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30"/>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30"/>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30"/>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30"/>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30"/>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30"/>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30"/>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30"/>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30"/>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30"/>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30"/>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30"/>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30"/>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30"/>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30"/>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30"/>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30"/>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30"/>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30"/>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30"/>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30"/>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30"/>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30"/>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30"/>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30"/>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30"/>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30"/>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30"/>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30"/>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30"/>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30"/>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30"/>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30"/>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30"/>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30"/>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30"/>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30"/>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30"/>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30"/>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30"/>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30"/>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30"/>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30"/>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30"/>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30"/>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30"/>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30"/>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30"/>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30"/>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30"/>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30"/>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30"/>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30"/>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30"/>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30"/>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30"/>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30"/>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30"/>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30"/>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30"/>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30"/>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30"/>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30"/>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30"/>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30"/>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30"/>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30"/>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30"/>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30"/>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30"/>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30"/>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30"/>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30"/>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30"/>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30"/>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30"/>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30"/>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30"/>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30"/>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30"/>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30"/>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30"/>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30"/>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30"/>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30"/>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30"/>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30"/>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30"/>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30"/>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30"/>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6" name="Google Shape;13776;p30"/>
          <p:cNvSpPr/>
          <p:nvPr/>
        </p:nvSpPr>
        <p:spPr>
          <a:xfrm>
            <a:off x="0" y="-96400"/>
            <a:ext cx="7188600" cy="533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25"/>
        <p:cNvGrpSpPr/>
        <p:nvPr/>
      </p:nvGrpSpPr>
      <p:grpSpPr>
        <a:xfrm>
          <a:off x="0" y="0"/>
          <a:ext cx="0" cy="0"/>
          <a:chOff x="0" y="0"/>
          <a:chExt cx="0" cy="0"/>
        </a:xfrm>
      </p:grpSpPr>
      <p:grpSp>
        <p:nvGrpSpPr>
          <p:cNvPr id="1026" name="Google Shape;1026;p4"/>
          <p:cNvGrpSpPr/>
          <p:nvPr/>
        </p:nvGrpSpPr>
        <p:grpSpPr>
          <a:xfrm>
            <a:off x="0" y="-76200"/>
            <a:ext cx="9415324" cy="5336303"/>
            <a:chOff x="0" y="-76200"/>
            <a:chExt cx="9415324" cy="5336303"/>
          </a:xfrm>
        </p:grpSpPr>
        <p:sp>
          <p:nvSpPr>
            <p:cNvPr id="1027" name="Google Shape;1027;p4"/>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4"/>
          <p:cNvSpPr/>
          <p:nvPr/>
        </p:nvSpPr>
        <p:spPr>
          <a:xfrm>
            <a:off x="0" y="-76200"/>
            <a:ext cx="7188600" cy="521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
          <p:cNvSpPr txBox="1">
            <a:spLocks noGrp="1"/>
          </p:cNvSpPr>
          <p:nvPr>
            <p:ph type="title"/>
          </p:nvPr>
        </p:nvSpPr>
        <p:spPr>
          <a:xfrm>
            <a:off x="1298448" y="676650"/>
            <a:ext cx="5038200" cy="1023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532" name="Google Shape;1532;p4"/>
          <p:cNvSpPr txBox="1">
            <a:spLocks noGrp="1"/>
          </p:cNvSpPr>
          <p:nvPr>
            <p:ph type="subTitle" idx="1"/>
          </p:nvPr>
        </p:nvSpPr>
        <p:spPr>
          <a:xfrm>
            <a:off x="1298448" y="1987225"/>
            <a:ext cx="5038200" cy="2319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33"/>
        <p:cNvGrpSpPr/>
        <p:nvPr/>
      </p:nvGrpSpPr>
      <p:grpSpPr>
        <a:xfrm>
          <a:off x="0" y="0"/>
          <a:ext cx="0" cy="0"/>
          <a:chOff x="0" y="0"/>
          <a:chExt cx="0" cy="0"/>
        </a:xfrm>
      </p:grpSpPr>
      <p:grpSp>
        <p:nvGrpSpPr>
          <p:cNvPr id="1534" name="Google Shape;1534;p5"/>
          <p:cNvGrpSpPr/>
          <p:nvPr/>
        </p:nvGrpSpPr>
        <p:grpSpPr>
          <a:xfrm>
            <a:off x="0" y="-76200"/>
            <a:ext cx="9415324" cy="5336303"/>
            <a:chOff x="0" y="-76200"/>
            <a:chExt cx="9415324" cy="5336303"/>
          </a:xfrm>
        </p:grpSpPr>
        <p:sp>
          <p:nvSpPr>
            <p:cNvPr id="1535" name="Google Shape;1535;p5"/>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8" name="Google Shape;2038;p5"/>
          <p:cNvSpPr/>
          <p:nvPr/>
        </p:nvSpPr>
        <p:spPr>
          <a:xfrm>
            <a:off x="1069850" y="822950"/>
            <a:ext cx="8073900" cy="3483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
          <p:cNvSpPr/>
          <p:nvPr/>
        </p:nvSpPr>
        <p:spPr>
          <a:xfrm>
            <a:off x="2714950" y="-39625"/>
            <a:ext cx="6510000" cy="5222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
          <p:cNvSpPr txBox="1">
            <a:spLocks noGrp="1"/>
          </p:cNvSpPr>
          <p:nvPr>
            <p:ph type="subTitle" idx="1"/>
          </p:nvPr>
        </p:nvSpPr>
        <p:spPr>
          <a:xfrm>
            <a:off x="5430725" y="1571725"/>
            <a:ext cx="2424900" cy="76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2041" name="Google Shape;2041;p5"/>
          <p:cNvSpPr txBox="1">
            <a:spLocks noGrp="1"/>
          </p:cNvSpPr>
          <p:nvPr>
            <p:ph type="title"/>
          </p:nvPr>
        </p:nvSpPr>
        <p:spPr>
          <a:xfrm>
            <a:off x="1280100" y="1559450"/>
            <a:ext cx="3291900" cy="2010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lgn="ctr">
              <a:spcBef>
                <a:spcPts val="0"/>
              </a:spcBef>
              <a:spcAft>
                <a:spcPts val="0"/>
              </a:spcAft>
              <a:buSzPts val="3000"/>
              <a:buNone/>
              <a:defRPr sz="3000" b="1"/>
            </a:lvl2pPr>
            <a:lvl3pPr lvl="2" algn="ctr">
              <a:spcBef>
                <a:spcPts val="0"/>
              </a:spcBef>
              <a:spcAft>
                <a:spcPts val="0"/>
              </a:spcAft>
              <a:buSzPts val="3000"/>
              <a:buNone/>
              <a:defRPr sz="3000" b="1"/>
            </a:lvl3pPr>
            <a:lvl4pPr lvl="3" algn="ctr">
              <a:spcBef>
                <a:spcPts val="0"/>
              </a:spcBef>
              <a:spcAft>
                <a:spcPts val="0"/>
              </a:spcAft>
              <a:buSzPts val="3000"/>
              <a:buNone/>
              <a:defRPr sz="3000" b="1"/>
            </a:lvl4pPr>
            <a:lvl5pPr lvl="4" algn="ctr">
              <a:spcBef>
                <a:spcPts val="0"/>
              </a:spcBef>
              <a:spcAft>
                <a:spcPts val="0"/>
              </a:spcAft>
              <a:buSzPts val="3000"/>
              <a:buNone/>
              <a:defRPr sz="3000" b="1"/>
            </a:lvl5pPr>
            <a:lvl6pPr lvl="5" algn="ctr">
              <a:spcBef>
                <a:spcPts val="0"/>
              </a:spcBef>
              <a:spcAft>
                <a:spcPts val="0"/>
              </a:spcAft>
              <a:buSzPts val="3000"/>
              <a:buNone/>
              <a:defRPr sz="3000" b="1"/>
            </a:lvl6pPr>
            <a:lvl7pPr lvl="6" algn="ctr">
              <a:spcBef>
                <a:spcPts val="0"/>
              </a:spcBef>
              <a:spcAft>
                <a:spcPts val="0"/>
              </a:spcAft>
              <a:buSzPts val="3000"/>
              <a:buNone/>
              <a:defRPr sz="3000" b="1"/>
            </a:lvl7pPr>
            <a:lvl8pPr lvl="7" algn="ctr">
              <a:spcBef>
                <a:spcPts val="0"/>
              </a:spcBef>
              <a:spcAft>
                <a:spcPts val="0"/>
              </a:spcAft>
              <a:buSzPts val="3000"/>
              <a:buNone/>
              <a:defRPr sz="3000" b="1"/>
            </a:lvl8pPr>
            <a:lvl9pPr lvl="8" algn="ctr">
              <a:spcBef>
                <a:spcPts val="0"/>
              </a:spcBef>
              <a:spcAft>
                <a:spcPts val="0"/>
              </a:spcAft>
              <a:buSzPts val="3000"/>
              <a:buNone/>
              <a:defRPr sz="3000" b="1"/>
            </a:lvl9pPr>
          </a:lstStyle>
          <a:p>
            <a:endParaRPr/>
          </a:p>
        </p:txBody>
      </p:sp>
      <p:sp>
        <p:nvSpPr>
          <p:cNvPr id="2042" name="Google Shape;2042;p5"/>
          <p:cNvSpPr txBox="1">
            <a:spLocks noGrp="1"/>
          </p:cNvSpPr>
          <p:nvPr>
            <p:ph type="subTitle" idx="2"/>
          </p:nvPr>
        </p:nvSpPr>
        <p:spPr>
          <a:xfrm>
            <a:off x="5430725" y="1234450"/>
            <a:ext cx="2424900" cy="479400"/>
          </a:xfrm>
          <a:prstGeom prst="rect">
            <a:avLst/>
          </a:prstGeom>
        </p:spPr>
        <p:txBody>
          <a:bodyPr spcFirstLastPara="1" wrap="square" lIns="91425" tIns="91425" rIns="91425" bIns="91425" anchor="t" anchorCtr="0">
            <a:noAutofit/>
          </a:bodyPr>
          <a:lstStyle>
            <a:lvl1pPr lvl="0" algn="r">
              <a:spcBef>
                <a:spcPts val="0"/>
              </a:spcBef>
              <a:spcAft>
                <a:spcPts val="0"/>
              </a:spcAft>
              <a:buSzPts val="1800"/>
              <a:buNone/>
              <a:defRPr sz="1800" b="1">
                <a:latin typeface="Playfair Display"/>
                <a:ea typeface="Playfair Display"/>
                <a:cs typeface="Playfair Display"/>
                <a:sym typeface="Playfair Display"/>
              </a:defRPr>
            </a:lvl1pPr>
            <a:lvl2pPr lvl="1" algn="r">
              <a:spcBef>
                <a:spcPts val="1600"/>
              </a:spcBef>
              <a:spcAft>
                <a:spcPts val="0"/>
              </a:spcAft>
              <a:buSzPts val="1800"/>
              <a:buNone/>
              <a:defRPr sz="1800" b="1"/>
            </a:lvl2pPr>
            <a:lvl3pPr lvl="2" algn="r">
              <a:spcBef>
                <a:spcPts val="1600"/>
              </a:spcBef>
              <a:spcAft>
                <a:spcPts val="0"/>
              </a:spcAft>
              <a:buSzPts val="1800"/>
              <a:buNone/>
              <a:defRPr sz="1800" b="1"/>
            </a:lvl3pPr>
            <a:lvl4pPr lvl="3" algn="r">
              <a:spcBef>
                <a:spcPts val="1600"/>
              </a:spcBef>
              <a:spcAft>
                <a:spcPts val="0"/>
              </a:spcAft>
              <a:buSzPts val="1800"/>
              <a:buNone/>
              <a:defRPr sz="1800" b="1"/>
            </a:lvl4pPr>
            <a:lvl5pPr lvl="4" algn="r">
              <a:spcBef>
                <a:spcPts val="1600"/>
              </a:spcBef>
              <a:spcAft>
                <a:spcPts val="0"/>
              </a:spcAft>
              <a:buSzPts val="1800"/>
              <a:buNone/>
              <a:defRPr sz="1800" b="1"/>
            </a:lvl5pPr>
            <a:lvl6pPr lvl="5" algn="r">
              <a:spcBef>
                <a:spcPts val="1600"/>
              </a:spcBef>
              <a:spcAft>
                <a:spcPts val="0"/>
              </a:spcAft>
              <a:buSzPts val="1800"/>
              <a:buNone/>
              <a:defRPr sz="1800" b="1"/>
            </a:lvl6pPr>
            <a:lvl7pPr lvl="6" algn="r">
              <a:spcBef>
                <a:spcPts val="1600"/>
              </a:spcBef>
              <a:spcAft>
                <a:spcPts val="0"/>
              </a:spcAft>
              <a:buSzPts val="1800"/>
              <a:buNone/>
              <a:defRPr sz="1800" b="1"/>
            </a:lvl7pPr>
            <a:lvl8pPr lvl="7" algn="r">
              <a:spcBef>
                <a:spcPts val="1600"/>
              </a:spcBef>
              <a:spcAft>
                <a:spcPts val="0"/>
              </a:spcAft>
              <a:buSzPts val="1800"/>
              <a:buNone/>
              <a:defRPr sz="1800" b="1"/>
            </a:lvl8pPr>
            <a:lvl9pPr lvl="8" algn="r">
              <a:spcBef>
                <a:spcPts val="1600"/>
              </a:spcBef>
              <a:spcAft>
                <a:spcPts val="1600"/>
              </a:spcAft>
              <a:buSzPts val="1800"/>
              <a:buNone/>
              <a:defRPr sz="1800" b="1"/>
            </a:lvl9pPr>
          </a:lstStyle>
          <a:p>
            <a:endParaRPr/>
          </a:p>
        </p:txBody>
      </p:sp>
      <p:sp>
        <p:nvSpPr>
          <p:cNvPr id="2043" name="Google Shape;2043;p5"/>
          <p:cNvSpPr txBox="1">
            <a:spLocks noGrp="1"/>
          </p:cNvSpPr>
          <p:nvPr>
            <p:ph type="subTitle" idx="3"/>
          </p:nvPr>
        </p:nvSpPr>
        <p:spPr>
          <a:xfrm>
            <a:off x="5430725" y="2916925"/>
            <a:ext cx="2424900" cy="479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b="1">
                <a:latin typeface="Playfair Display"/>
                <a:ea typeface="Playfair Display"/>
                <a:cs typeface="Playfair Display"/>
                <a:sym typeface="Playfair Display"/>
              </a:defRPr>
            </a:lvl1pPr>
            <a:lvl2pPr lvl="1" algn="r" rtl="0">
              <a:spcBef>
                <a:spcPts val="1600"/>
              </a:spcBef>
              <a:spcAft>
                <a:spcPts val="0"/>
              </a:spcAft>
              <a:buSzPts val="1800"/>
              <a:buNone/>
              <a:defRPr sz="1800" b="1"/>
            </a:lvl2pPr>
            <a:lvl3pPr lvl="2" algn="r" rtl="0">
              <a:spcBef>
                <a:spcPts val="1600"/>
              </a:spcBef>
              <a:spcAft>
                <a:spcPts val="0"/>
              </a:spcAft>
              <a:buSzPts val="1800"/>
              <a:buNone/>
              <a:defRPr sz="1800" b="1"/>
            </a:lvl3pPr>
            <a:lvl4pPr lvl="3" algn="r" rtl="0">
              <a:spcBef>
                <a:spcPts val="1600"/>
              </a:spcBef>
              <a:spcAft>
                <a:spcPts val="0"/>
              </a:spcAft>
              <a:buSzPts val="1800"/>
              <a:buNone/>
              <a:defRPr sz="1800" b="1"/>
            </a:lvl4pPr>
            <a:lvl5pPr lvl="4" algn="r" rtl="0">
              <a:spcBef>
                <a:spcPts val="1600"/>
              </a:spcBef>
              <a:spcAft>
                <a:spcPts val="0"/>
              </a:spcAft>
              <a:buSzPts val="1800"/>
              <a:buNone/>
              <a:defRPr sz="1800" b="1"/>
            </a:lvl5pPr>
            <a:lvl6pPr lvl="5" algn="r" rtl="0">
              <a:spcBef>
                <a:spcPts val="1600"/>
              </a:spcBef>
              <a:spcAft>
                <a:spcPts val="0"/>
              </a:spcAft>
              <a:buSzPts val="1800"/>
              <a:buNone/>
              <a:defRPr sz="1800" b="1"/>
            </a:lvl6pPr>
            <a:lvl7pPr lvl="6" algn="r" rtl="0">
              <a:spcBef>
                <a:spcPts val="1600"/>
              </a:spcBef>
              <a:spcAft>
                <a:spcPts val="0"/>
              </a:spcAft>
              <a:buSzPts val="1800"/>
              <a:buNone/>
              <a:defRPr sz="1800" b="1"/>
            </a:lvl7pPr>
            <a:lvl8pPr lvl="7" algn="r" rtl="0">
              <a:spcBef>
                <a:spcPts val="1600"/>
              </a:spcBef>
              <a:spcAft>
                <a:spcPts val="0"/>
              </a:spcAft>
              <a:buSzPts val="1800"/>
              <a:buNone/>
              <a:defRPr sz="1800" b="1"/>
            </a:lvl8pPr>
            <a:lvl9pPr lvl="8" algn="r" rtl="0">
              <a:spcBef>
                <a:spcPts val="1600"/>
              </a:spcBef>
              <a:spcAft>
                <a:spcPts val="1600"/>
              </a:spcAft>
              <a:buSzPts val="1800"/>
              <a:buNone/>
              <a:defRPr sz="1800" b="1"/>
            </a:lvl9pPr>
          </a:lstStyle>
          <a:p>
            <a:endParaRPr/>
          </a:p>
        </p:txBody>
      </p:sp>
      <p:sp>
        <p:nvSpPr>
          <p:cNvPr id="2044" name="Google Shape;2044;p5"/>
          <p:cNvSpPr txBox="1">
            <a:spLocks noGrp="1"/>
          </p:cNvSpPr>
          <p:nvPr>
            <p:ph type="subTitle" idx="4"/>
          </p:nvPr>
        </p:nvSpPr>
        <p:spPr>
          <a:xfrm>
            <a:off x="5430725" y="3255212"/>
            <a:ext cx="2424900" cy="76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45"/>
        <p:cNvGrpSpPr/>
        <p:nvPr/>
      </p:nvGrpSpPr>
      <p:grpSpPr>
        <a:xfrm>
          <a:off x="0" y="0"/>
          <a:ext cx="0" cy="0"/>
          <a:chOff x="0" y="0"/>
          <a:chExt cx="0" cy="0"/>
        </a:xfrm>
      </p:grpSpPr>
      <p:grpSp>
        <p:nvGrpSpPr>
          <p:cNvPr id="2046" name="Google Shape;2046;p6"/>
          <p:cNvGrpSpPr/>
          <p:nvPr/>
        </p:nvGrpSpPr>
        <p:grpSpPr>
          <a:xfrm>
            <a:off x="0" y="-76200"/>
            <a:ext cx="9415324" cy="5336303"/>
            <a:chOff x="0" y="-76200"/>
            <a:chExt cx="9415324" cy="5336303"/>
          </a:xfrm>
        </p:grpSpPr>
        <p:sp>
          <p:nvSpPr>
            <p:cNvPr id="2047" name="Google Shape;2047;p6"/>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0" name="Google Shape;2550;p6"/>
          <p:cNvSpPr/>
          <p:nvPr/>
        </p:nvSpPr>
        <p:spPr>
          <a:xfrm>
            <a:off x="-71325" y="-60349"/>
            <a:ext cx="8502300" cy="5262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
          <p:cNvSpPr txBox="1">
            <a:spLocks noGrp="1"/>
          </p:cNvSpPr>
          <p:nvPr>
            <p:ph type="title"/>
          </p:nvPr>
        </p:nvSpPr>
        <p:spPr>
          <a:xfrm>
            <a:off x="1069850" y="673625"/>
            <a:ext cx="7004400" cy="8118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52"/>
        <p:cNvGrpSpPr/>
        <p:nvPr/>
      </p:nvGrpSpPr>
      <p:grpSpPr>
        <a:xfrm>
          <a:off x="0" y="0"/>
          <a:ext cx="0" cy="0"/>
          <a:chOff x="0" y="0"/>
          <a:chExt cx="0" cy="0"/>
        </a:xfrm>
      </p:grpSpPr>
      <p:grpSp>
        <p:nvGrpSpPr>
          <p:cNvPr id="2553" name="Google Shape;2553;p7"/>
          <p:cNvGrpSpPr/>
          <p:nvPr/>
        </p:nvGrpSpPr>
        <p:grpSpPr>
          <a:xfrm>
            <a:off x="0" y="-76200"/>
            <a:ext cx="9415324" cy="5336303"/>
            <a:chOff x="0" y="-76200"/>
            <a:chExt cx="9415324" cy="5336303"/>
          </a:xfrm>
        </p:grpSpPr>
        <p:sp>
          <p:nvSpPr>
            <p:cNvPr id="2554" name="Google Shape;2554;p7"/>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7" name="Google Shape;3057;p7"/>
          <p:cNvSpPr/>
          <p:nvPr/>
        </p:nvSpPr>
        <p:spPr>
          <a:xfrm flipH="1">
            <a:off x="-125" y="1325880"/>
            <a:ext cx="8430900" cy="2478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
          <p:cNvSpPr txBox="1">
            <a:spLocks noGrp="1"/>
          </p:cNvSpPr>
          <p:nvPr>
            <p:ph type="title"/>
          </p:nvPr>
        </p:nvSpPr>
        <p:spPr>
          <a:xfrm>
            <a:off x="1435500" y="1891800"/>
            <a:ext cx="3136500" cy="13599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59" name="Google Shape;3059;p7"/>
          <p:cNvSpPr txBox="1">
            <a:spLocks noGrp="1"/>
          </p:cNvSpPr>
          <p:nvPr>
            <p:ph type="subTitle" idx="1"/>
          </p:nvPr>
        </p:nvSpPr>
        <p:spPr>
          <a:xfrm>
            <a:off x="5010850" y="1692125"/>
            <a:ext cx="3063300" cy="1754700"/>
          </a:xfrm>
          <a:prstGeom prst="rect">
            <a:avLst/>
          </a:prstGeom>
        </p:spPr>
        <p:txBody>
          <a:bodyPr spcFirstLastPara="1" wrap="square" lIns="91425" tIns="91425" rIns="91425" bIns="91425" anchor="t" anchorCtr="0">
            <a:noAutofit/>
          </a:bodyPr>
          <a:lstStyle>
            <a:lvl1pPr lvl="0" algn="r">
              <a:spcBef>
                <a:spcPts val="0"/>
              </a:spcBef>
              <a:spcAft>
                <a:spcPts val="0"/>
              </a:spcAft>
              <a:buSzPts val="1400"/>
              <a:buNone/>
              <a:defRPr/>
            </a:lvl1pPr>
            <a:lvl2pPr lvl="1" algn="r">
              <a:spcBef>
                <a:spcPts val="1600"/>
              </a:spcBef>
              <a:spcAft>
                <a:spcPts val="0"/>
              </a:spcAft>
              <a:buSzPts val="1400"/>
              <a:buNone/>
              <a:defRPr/>
            </a:lvl2pPr>
            <a:lvl3pPr lvl="2" algn="r">
              <a:spcBef>
                <a:spcPts val="1600"/>
              </a:spcBef>
              <a:spcAft>
                <a:spcPts val="0"/>
              </a:spcAft>
              <a:buSzPts val="1400"/>
              <a:buNone/>
              <a:defRPr/>
            </a:lvl3pPr>
            <a:lvl4pPr lvl="3" algn="r">
              <a:spcBef>
                <a:spcPts val="1600"/>
              </a:spcBef>
              <a:spcAft>
                <a:spcPts val="0"/>
              </a:spcAft>
              <a:buSzPts val="1400"/>
              <a:buNone/>
              <a:defRPr/>
            </a:lvl4pPr>
            <a:lvl5pPr lvl="4" algn="r">
              <a:spcBef>
                <a:spcPts val="1600"/>
              </a:spcBef>
              <a:spcAft>
                <a:spcPts val="0"/>
              </a:spcAft>
              <a:buSzPts val="1400"/>
              <a:buNone/>
              <a:defRPr/>
            </a:lvl5pPr>
            <a:lvl6pPr lvl="5" algn="r">
              <a:spcBef>
                <a:spcPts val="1600"/>
              </a:spcBef>
              <a:spcAft>
                <a:spcPts val="0"/>
              </a:spcAft>
              <a:buSzPts val="1400"/>
              <a:buNone/>
              <a:defRPr/>
            </a:lvl6pPr>
            <a:lvl7pPr lvl="6" algn="r">
              <a:spcBef>
                <a:spcPts val="1600"/>
              </a:spcBef>
              <a:spcAft>
                <a:spcPts val="0"/>
              </a:spcAft>
              <a:buSzPts val="1400"/>
              <a:buNone/>
              <a:defRPr/>
            </a:lvl7pPr>
            <a:lvl8pPr lvl="7" algn="r">
              <a:spcBef>
                <a:spcPts val="1600"/>
              </a:spcBef>
              <a:spcAft>
                <a:spcPts val="0"/>
              </a:spcAft>
              <a:buSzPts val="1400"/>
              <a:buNone/>
              <a:defRPr/>
            </a:lvl8pPr>
            <a:lvl9pPr lvl="8" algn="r">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60"/>
        <p:cNvGrpSpPr/>
        <p:nvPr/>
      </p:nvGrpSpPr>
      <p:grpSpPr>
        <a:xfrm>
          <a:off x="0" y="0"/>
          <a:ext cx="0" cy="0"/>
          <a:chOff x="0" y="0"/>
          <a:chExt cx="0" cy="0"/>
        </a:xfrm>
      </p:grpSpPr>
      <p:grpSp>
        <p:nvGrpSpPr>
          <p:cNvPr id="3061" name="Google Shape;3061;p8"/>
          <p:cNvGrpSpPr/>
          <p:nvPr/>
        </p:nvGrpSpPr>
        <p:grpSpPr>
          <a:xfrm>
            <a:off x="0" y="-76200"/>
            <a:ext cx="9415324" cy="5336303"/>
            <a:chOff x="0" y="-76200"/>
            <a:chExt cx="9415324" cy="5336303"/>
          </a:xfrm>
        </p:grpSpPr>
        <p:sp>
          <p:nvSpPr>
            <p:cNvPr id="3062" name="Google Shape;3062;p8"/>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5" name="Google Shape;3565;p8"/>
          <p:cNvSpPr/>
          <p:nvPr/>
        </p:nvSpPr>
        <p:spPr>
          <a:xfrm>
            <a:off x="-47550" y="535200"/>
            <a:ext cx="9272700" cy="4064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
          <p:cNvSpPr txBox="1">
            <a:spLocks noGrp="1"/>
          </p:cNvSpPr>
          <p:nvPr>
            <p:ph type="title"/>
          </p:nvPr>
        </p:nvSpPr>
        <p:spPr>
          <a:xfrm>
            <a:off x="713232" y="1472184"/>
            <a:ext cx="7717500" cy="1581900"/>
          </a:xfrm>
          <a:prstGeom prst="rect">
            <a:avLst/>
          </a:prstGeom>
        </p:spPr>
        <p:txBody>
          <a:bodyPr spcFirstLastPara="1" wrap="square" lIns="91425" tIns="91425" rIns="91425" bIns="91425" anchor="ctr" anchorCtr="0">
            <a:noAutofit/>
          </a:bodyPr>
          <a:lstStyle>
            <a:lvl1pPr lvl="0" algn="ctr">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endParaRPr/>
          </a:p>
        </p:txBody>
      </p:sp>
      <p:sp>
        <p:nvSpPr>
          <p:cNvPr id="3567" name="Google Shape;3567;p8"/>
          <p:cNvSpPr txBox="1">
            <a:spLocks noGrp="1"/>
          </p:cNvSpPr>
          <p:nvPr>
            <p:ph type="subTitle" idx="1"/>
          </p:nvPr>
        </p:nvSpPr>
        <p:spPr>
          <a:xfrm>
            <a:off x="2478024" y="3465576"/>
            <a:ext cx="4197000" cy="4023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68"/>
        <p:cNvGrpSpPr/>
        <p:nvPr/>
      </p:nvGrpSpPr>
      <p:grpSpPr>
        <a:xfrm>
          <a:off x="0" y="0"/>
          <a:ext cx="0" cy="0"/>
          <a:chOff x="0" y="0"/>
          <a:chExt cx="0" cy="0"/>
        </a:xfrm>
      </p:grpSpPr>
      <p:grpSp>
        <p:nvGrpSpPr>
          <p:cNvPr id="3569" name="Google Shape;3569;p9"/>
          <p:cNvGrpSpPr/>
          <p:nvPr/>
        </p:nvGrpSpPr>
        <p:grpSpPr>
          <a:xfrm>
            <a:off x="0" y="-76200"/>
            <a:ext cx="9415324" cy="5336303"/>
            <a:chOff x="0" y="-76200"/>
            <a:chExt cx="9415324" cy="5336303"/>
          </a:xfrm>
        </p:grpSpPr>
        <p:sp>
          <p:nvSpPr>
            <p:cNvPr id="3570" name="Google Shape;3570;p9"/>
            <p:cNvSpPr/>
            <p:nvPr/>
          </p:nvSpPr>
          <p:spPr>
            <a:xfrm>
              <a:off x="8588861" y="-44059"/>
              <a:ext cx="327047" cy="224321"/>
            </a:xfrm>
            <a:custGeom>
              <a:avLst/>
              <a:gdLst/>
              <a:ahLst/>
              <a:cxnLst/>
              <a:rect l="l" t="t" r="r" b="b"/>
              <a:pathLst>
                <a:path w="6303" h="4341" extrusionOk="0">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9"/>
            <p:cNvSpPr/>
            <p:nvPr/>
          </p:nvSpPr>
          <p:spPr>
            <a:xfrm>
              <a:off x="8991299" y="-54807"/>
              <a:ext cx="267532" cy="216260"/>
            </a:xfrm>
            <a:custGeom>
              <a:avLst/>
              <a:gdLst/>
              <a:ahLst/>
              <a:cxnLst/>
              <a:rect l="l" t="t" r="r" b="b"/>
              <a:pathLst>
                <a:path w="5156" h="4185" extrusionOk="0">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9"/>
            <p:cNvSpPr/>
            <p:nvPr/>
          </p:nvSpPr>
          <p:spPr>
            <a:xfrm>
              <a:off x="8843887" y="1302611"/>
              <a:ext cx="395071" cy="356454"/>
            </a:xfrm>
            <a:custGeom>
              <a:avLst/>
              <a:gdLst/>
              <a:ahLst/>
              <a:cxnLst/>
              <a:rect l="l" t="t" r="r" b="b"/>
              <a:pathLst>
                <a:path w="7614" h="6898" extrusionOk="0">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9"/>
            <p:cNvSpPr/>
            <p:nvPr/>
          </p:nvSpPr>
          <p:spPr>
            <a:xfrm>
              <a:off x="8969766" y="330162"/>
              <a:ext cx="371878" cy="366066"/>
            </a:xfrm>
            <a:custGeom>
              <a:avLst/>
              <a:gdLst/>
              <a:ahLst/>
              <a:cxnLst/>
              <a:rect l="l" t="t" r="r" b="b"/>
              <a:pathLst>
                <a:path w="7167" h="7084" extrusionOk="0">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9"/>
            <p:cNvSpPr/>
            <p:nvPr/>
          </p:nvSpPr>
          <p:spPr>
            <a:xfrm>
              <a:off x="8562347" y="1363017"/>
              <a:ext cx="183889" cy="243751"/>
            </a:xfrm>
            <a:custGeom>
              <a:avLst/>
              <a:gdLst/>
              <a:ahLst/>
              <a:cxnLst/>
              <a:rect l="l" t="t" r="r" b="b"/>
              <a:pathLst>
                <a:path w="3544" h="4717" extrusionOk="0">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9"/>
            <p:cNvSpPr/>
            <p:nvPr/>
          </p:nvSpPr>
          <p:spPr>
            <a:xfrm>
              <a:off x="8802481" y="1100566"/>
              <a:ext cx="216163" cy="214916"/>
            </a:xfrm>
            <a:custGeom>
              <a:avLst/>
              <a:gdLst/>
              <a:ahLst/>
              <a:cxnLst/>
              <a:rect l="l" t="t" r="r" b="b"/>
              <a:pathLst>
                <a:path w="4166" h="4159" extrusionOk="0">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9"/>
            <p:cNvSpPr/>
            <p:nvPr/>
          </p:nvSpPr>
          <p:spPr>
            <a:xfrm>
              <a:off x="8810783" y="391344"/>
              <a:ext cx="130860" cy="154767"/>
            </a:xfrm>
            <a:custGeom>
              <a:avLst/>
              <a:gdLst/>
              <a:ahLst/>
              <a:cxnLst/>
              <a:rect l="l" t="t" r="r" b="b"/>
              <a:pathLst>
                <a:path w="2522" h="2995" extrusionOk="0">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9"/>
            <p:cNvSpPr/>
            <p:nvPr/>
          </p:nvSpPr>
          <p:spPr>
            <a:xfrm>
              <a:off x="8727971" y="201701"/>
              <a:ext cx="132521" cy="183550"/>
            </a:xfrm>
            <a:custGeom>
              <a:avLst/>
              <a:gdLst/>
              <a:ahLst/>
              <a:cxnLst/>
              <a:rect l="l" t="t" r="r" b="b"/>
              <a:pathLst>
                <a:path w="2554" h="3552" extrusionOk="0">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9"/>
            <p:cNvSpPr/>
            <p:nvPr/>
          </p:nvSpPr>
          <p:spPr>
            <a:xfrm>
              <a:off x="8794231" y="793004"/>
              <a:ext cx="139162" cy="265403"/>
            </a:xfrm>
            <a:custGeom>
              <a:avLst/>
              <a:gdLst/>
              <a:ahLst/>
              <a:cxnLst/>
              <a:rect l="l" t="t" r="r" b="b"/>
              <a:pathLst>
                <a:path w="2682" h="5136" extrusionOk="0">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9"/>
            <p:cNvSpPr/>
            <p:nvPr/>
          </p:nvSpPr>
          <p:spPr>
            <a:xfrm>
              <a:off x="8829826" y="1607744"/>
              <a:ext cx="144974" cy="193575"/>
            </a:xfrm>
            <a:custGeom>
              <a:avLst/>
              <a:gdLst/>
              <a:ahLst/>
              <a:cxnLst/>
              <a:rect l="l" t="t" r="r" b="b"/>
              <a:pathLst>
                <a:path w="2794" h="3746" extrusionOk="0">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9"/>
            <p:cNvSpPr/>
            <p:nvPr/>
          </p:nvSpPr>
          <p:spPr>
            <a:xfrm>
              <a:off x="8618644" y="1707216"/>
              <a:ext cx="125101" cy="161174"/>
            </a:xfrm>
            <a:custGeom>
              <a:avLst/>
              <a:gdLst/>
              <a:ahLst/>
              <a:cxnLst/>
              <a:rect l="l" t="t" r="r" b="b"/>
              <a:pathLst>
                <a:path w="2411" h="3119" extrusionOk="0">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9"/>
            <p:cNvSpPr/>
            <p:nvPr/>
          </p:nvSpPr>
          <p:spPr>
            <a:xfrm>
              <a:off x="8348674" y="94685"/>
              <a:ext cx="198833" cy="89915"/>
            </a:xfrm>
            <a:custGeom>
              <a:avLst/>
              <a:gdLst/>
              <a:ahLst/>
              <a:cxnLst/>
              <a:rect l="l" t="t" r="r" b="b"/>
              <a:pathLst>
                <a:path w="3832" h="1740" extrusionOk="0">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9"/>
            <p:cNvSpPr/>
            <p:nvPr/>
          </p:nvSpPr>
          <p:spPr>
            <a:xfrm>
              <a:off x="8593790" y="2768905"/>
              <a:ext cx="104398" cy="122108"/>
            </a:xfrm>
            <a:custGeom>
              <a:avLst/>
              <a:gdLst/>
              <a:ahLst/>
              <a:cxnLst/>
              <a:rect l="l" t="t" r="r" b="b"/>
              <a:pathLst>
                <a:path w="2012" h="2363" extrusionOk="0">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9"/>
            <p:cNvSpPr/>
            <p:nvPr/>
          </p:nvSpPr>
          <p:spPr>
            <a:xfrm>
              <a:off x="9067470" y="789697"/>
              <a:ext cx="67973" cy="175695"/>
            </a:xfrm>
            <a:custGeom>
              <a:avLst/>
              <a:gdLst/>
              <a:ahLst/>
              <a:cxnLst/>
              <a:rect l="l" t="t" r="r" b="b"/>
              <a:pathLst>
                <a:path w="1310" h="3400" extrusionOk="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9"/>
            <p:cNvSpPr/>
            <p:nvPr/>
          </p:nvSpPr>
          <p:spPr>
            <a:xfrm>
              <a:off x="8607904" y="1107077"/>
              <a:ext cx="120120" cy="52812"/>
            </a:xfrm>
            <a:custGeom>
              <a:avLst/>
              <a:gdLst/>
              <a:ahLst/>
              <a:cxnLst/>
              <a:rect l="l" t="t" r="r" b="b"/>
              <a:pathLst>
                <a:path w="2315" h="1022" extrusionOk="0">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9"/>
            <p:cNvSpPr/>
            <p:nvPr/>
          </p:nvSpPr>
          <p:spPr>
            <a:xfrm>
              <a:off x="9010313" y="1860249"/>
              <a:ext cx="108549" cy="52502"/>
            </a:xfrm>
            <a:custGeom>
              <a:avLst/>
              <a:gdLst/>
              <a:ahLst/>
              <a:cxnLst/>
              <a:rect l="l" t="t" r="r" b="b"/>
              <a:pathLst>
                <a:path w="2092" h="1016" extrusionOk="0">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9"/>
            <p:cNvSpPr/>
            <p:nvPr/>
          </p:nvSpPr>
          <p:spPr>
            <a:xfrm>
              <a:off x="8657560" y="1945897"/>
              <a:ext cx="75444" cy="59426"/>
            </a:xfrm>
            <a:custGeom>
              <a:avLst/>
              <a:gdLst/>
              <a:ahLst/>
              <a:cxnLst/>
              <a:rect l="l" t="t" r="r" b="b"/>
              <a:pathLst>
                <a:path w="1454" h="1150" extrusionOk="0">
                  <a:moveTo>
                    <a:pt x="1" y="0"/>
                  </a:moveTo>
                  <a:lnTo>
                    <a:pt x="767" y="1149"/>
                  </a:lnTo>
                  <a:cubicBezTo>
                    <a:pt x="1453" y="351"/>
                    <a:pt x="1357" y="20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9"/>
            <p:cNvSpPr/>
            <p:nvPr/>
          </p:nvSpPr>
          <p:spPr>
            <a:xfrm>
              <a:off x="7745847" y="4702536"/>
              <a:ext cx="449709" cy="438979"/>
            </a:xfrm>
            <a:custGeom>
              <a:avLst/>
              <a:gdLst/>
              <a:ahLst/>
              <a:cxnLst/>
              <a:rect l="l" t="t" r="r" b="b"/>
              <a:pathLst>
                <a:path w="8667" h="8495" extrusionOk="0">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9"/>
            <p:cNvSpPr/>
            <p:nvPr/>
          </p:nvSpPr>
          <p:spPr>
            <a:xfrm>
              <a:off x="7013821" y="3206375"/>
              <a:ext cx="356986" cy="409628"/>
            </a:xfrm>
            <a:custGeom>
              <a:avLst/>
              <a:gdLst/>
              <a:ahLst/>
              <a:cxnLst/>
              <a:rect l="l" t="t" r="r" b="b"/>
              <a:pathLst>
                <a:path w="6880" h="7927" extrusionOk="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9"/>
            <p:cNvSpPr/>
            <p:nvPr/>
          </p:nvSpPr>
          <p:spPr>
            <a:xfrm>
              <a:off x="7104935" y="-44059"/>
              <a:ext cx="328085" cy="224321"/>
            </a:xfrm>
            <a:custGeom>
              <a:avLst/>
              <a:gdLst/>
              <a:ahLst/>
              <a:cxnLst/>
              <a:rect l="l" t="t" r="r" b="b"/>
              <a:pathLst>
                <a:path w="6323" h="4341" extrusionOk="0">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9"/>
            <p:cNvSpPr/>
            <p:nvPr/>
          </p:nvSpPr>
          <p:spPr>
            <a:xfrm>
              <a:off x="7013821" y="3835761"/>
              <a:ext cx="236088" cy="260907"/>
            </a:xfrm>
            <a:custGeom>
              <a:avLst/>
              <a:gdLst/>
              <a:ahLst/>
              <a:cxnLst/>
              <a:rect l="l" t="t" r="r" b="b"/>
              <a:pathLst>
                <a:path w="4550" h="5049" extrusionOk="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9"/>
            <p:cNvSpPr/>
            <p:nvPr/>
          </p:nvSpPr>
          <p:spPr>
            <a:xfrm>
              <a:off x="7456005" y="-44059"/>
              <a:ext cx="267532" cy="215433"/>
            </a:xfrm>
            <a:custGeom>
              <a:avLst/>
              <a:gdLst/>
              <a:ahLst/>
              <a:cxnLst/>
              <a:rect l="l" t="t" r="r" b="b"/>
              <a:pathLst>
                <a:path w="5156" h="4169" extrusionOk="0">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9"/>
            <p:cNvSpPr/>
            <p:nvPr/>
          </p:nvSpPr>
          <p:spPr>
            <a:xfrm>
              <a:off x="7013821" y="2754850"/>
              <a:ext cx="188871" cy="256980"/>
            </a:xfrm>
            <a:custGeom>
              <a:avLst/>
              <a:gdLst/>
              <a:ahLst/>
              <a:cxnLst/>
              <a:rect l="l" t="t" r="r" b="b"/>
              <a:pathLst>
                <a:path w="3640" h="4973" extrusionOk="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9"/>
            <p:cNvSpPr/>
            <p:nvPr/>
          </p:nvSpPr>
          <p:spPr>
            <a:xfrm>
              <a:off x="8045600" y="4980593"/>
              <a:ext cx="271683" cy="160916"/>
            </a:xfrm>
            <a:custGeom>
              <a:avLst/>
              <a:gdLst/>
              <a:ahLst/>
              <a:cxnLst/>
              <a:rect l="l" t="t" r="r" b="b"/>
              <a:pathLst>
                <a:path w="5236" h="3114" extrusionOk="0">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9"/>
            <p:cNvSpPr/>
            <p:nvPr/>
          </p:nvSpPr>
          <p:spPr>
            <a:xfrm>
              <a:off x="7013821" y="4741602"/>
              <a:ext cx="135893" cy="161588"/>
            </a:xfrm>
            <a:custGeom>
              <a:avLst/>
              <a:gdLst/>
              <a:ahLst/>
              <a:cxnLst/>
              <a:rect l="l" t="t" r="r" b="b"/>
              <a:pathLst>
                <a:path w="2619" h="3127" extrusionOk="0">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9"/>
            <p:cNvSpPr/>
            <p:nvPr/>
          </p:nvSpPr>
          <p:spPr>
            <a:xfrm>
              <a:off x="8019138" y="-44059"/>
              <a:ext cx="197951" cy="92912"/>
            </a:xfrm>
            <a:custGeom>
              <a:avLst/>
              <a:gdLst/>
              <a:ahLst/>
              <a:cxnLst/>
              <a:rect l="l" t="t" r="r" b="b"/>
              <a:pathLst>
                <a:path w="3815" h="1798" extrusionOk="0">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9"/>
            <p:cNvSpPr/>
            <p:nvPr/>
          </p:nvSpPr>
          <p:spPr>
            <a:xfrm>
              <a:off x="7013821" y="5027358"/>
              <a:ext cx="91166" cy="114150"/>
            </a:xfrm>
            <a:custGeom>
              <a:avLst/>
              <a:gdLst/>
              <a:ahLst/>
              <a:cxnLst/>
              <a:rect l="l" t="t" r="r" b="b"/>
              <a:pathLst>
                <a:path w="1757" h="2209" extrusionOk="0">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9"/>
            <p:cNvSpPr/>
            <p:nvPr/>
          </p:nvSpPr>
          <p:spPr>
            <a:xfrm>
              <a:off x="9010353" y="4948347"/>
              <a:ext cx="115138" cy="92395"/>
            </a:xfrm>
            <a:custGeom>
              <a:avLst/>
              <a:gdLst/>
              <a:ahLst/>
              <a:cxnLst/>
              <a:rect l="l" t="t" r="r" b="b"/>
              <a:pathLst>
                <a:path w="2219" h="1788" extrusionOk="0">
                  <a:moveTo>
                    <a:pt x="1436" y="0"/>
                  </a:moveTo>
                  <a:lnTo>
                    <a:pt x="1085" y="48"/>
                  </a:lnTo>
                  <a:lnTo>
                    <a:pt x="0" y="1788"/>
                  </a:lnTo>
                  <a:lnTo>
                    <a:pt x="2218" y="1788"/>
                  </a:lnTo>
                  <a:lnTo>
                    <a:pt x="1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9"/>
            <p:cNvSpPr/>
            <p:nvPr/>
          </p:nvSpPr>
          <p:spPr>
            <a:xfrm>
              <a:off x="8411614" y="2218011"/>
              <a:ext cx="650929" cy="442596"/>
            </a:xfrm>
            <a:custGeom>
              <a:avLst/>
              <a:gdLst/>
              <a:ahLst/>
              <a:cxnLst/>
              <a:rect l="l" t="t" r="r" b="b"/>
              <a:pathLst>
                <a:path w="12545" h="8565" extrusionOk="0">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9"/>
            <p:cNvSpPr/>
            <p:nvPr/>
          </p:nvSpPr>
          <p:spPr>
            <a:xfrm>
              <a:off x="8902676" y="4452849"/>
              <a:ext cx="512649" cy="469312"/>
            </a:xfrm>
            <a:custGeom>
              <a:avLst/>
              <a:gdLst/>
              <a:ahLst/>
              <a:cxnLst/>
              <a:rect l="l" t="t" r="r" b="b"/>
              <a:pathLst>
                <a:path w="9880" h="9082" extrusionOk="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9"/>
            <p:cNvSpPr/>
            <p:nvPr/>
          </p:nvSpPr>
          <p:spPr>
            <a:xfrm>
              <a:off x="7440283" y="3445417"/>
              <a:ext cx="507667" cy="539022"/>
            </a:xfrm>
            <a:custGeom>
              <a:avLst/>
              <a:gdLst/>
              <a:ahLst/>
              <a:cxnLst/>
              <a:rect l="l" t="t" r="r" b="b"/>
              <a:pathLst>
                <a:path w="9784" h="10431" extrusionOk="0">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9"/>
            <p:cNvSpPr/>
            <p:nvPr/>
          </p:nvSpPr>
          <p:spPr>
            <a:xfrm>
              <a:off x="8100290" y="4252665"/>
              <a:ext cx="353613" cy="540882"/>
            </a:xfrm>
            <a:custGeom>
              <a:avLst/>
              <a:gdLst/>
              <a:ahLst/>
              <a:cxnLst/>
              <a:rect l="l" t="t" r="r" b="b"/>
              <a:pathLst>
                <a:path w="6815" h="10467" extrusionOk="0">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9"/>
            <p:cNvSpPr/>
            <p:nvPr/>
          </p:nvSpPr>
          <p:spPr>
            <a:xfrm>
              <a:off x="8769377" y="3494818"/>
              <a:ext cx="371048" cy="368339"/>
            </a:xfrm>
            <a:custGeom>
              <a:avLst/>
              <a:gdLst/>
              <a:ahLst/>
              <a:cxnLst/>
              <a:rect l="l" t="t" r="r" b="b"/>
              <a:pathLst>
                <a:path w="7151" h="7128" extrusionOk="0">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9"/>
            <p:cNvSpPr/>
            <p:nvPr/>
          </p:nvSpPr>
          <p:spPr>
            <a:xfrm>
              <a:off x="8773528" y="2807608"/>
              <a:ext cx="312207" cy="385444"/>
            </a:xfrm>
            <a:custGeom>
              <a:avLst/>
              <a:gdLst/>
              <a:ahLst/>
              <a:cxnLst/>
              <a:rect l="l" t="t" r="r" b="b"/>
              <a:pathLst>
                <a:path w="6017" h="7459" extrusionOk="0">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9"/>
            <p:cNvSpPr/>
            <p:nvPr/>
          </p:nvSpPr>
          <p:spPr>
            <a:xfrm>
              <a:off x="8187201" y="2780635"/>
              <a:ext cx="328811" cy="443527"/>
            </a:xfrm>
            <a:custGeom>
              <a:avLst/>
              <a:gdLst/>
              <a:ahLst/>
              <a:cxnLst/>
              <a:rect l="l" t="t" r="r" b="b"/>
              <a:pathLst>
                <a:path w="6337" h="8583" extrusionOk="0">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9"/>
            <p:cNvSpPr/>
            <p:nvPr/>
          </p:nvSpPr>
          <p:spPr>
            <a:xfrm>
              <a:off x="7674658" y="3214539"/>
              <a:ext cx="298146" cy="398156"/>
            </a:xfrm>
            <a:custGeom>
              <a:avLst/>
              <a:gdLst/>
              <a:ahLst/>
              <a:cxnLst/>
              <a:rect l="l" t="t" r="r" b="b"/>
              <a:pathLst>
                <a:path w="5746" h="7705" extrusionOk="0">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9"/>
            <p:cNvSpPr/>
            <p:nvPr/>
          </p:nvSpPr>
          <p:spPr>
            <a:xfrm>
              <a:off x="7974411" y="3468826"/>
              <a:ext cx="440577" cy="388699"/>
            </a:xfrm>
            <a:custGeom>
              <a:avLst/>
              <a:gdLst/>
              <a:ahLst/>
              <a:cxnLst/>
              <a:rect l="l" t="t" r="r" b="b"/>
              <a:pathLst>
                <a:path w="8491" h="7522" extrusionOk="0">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9"/>
            <p:cNvSpPr/>
            <p:nvPr/>
          </p:nvSpPr>
          <p:spPr>
            <a:xfrm>
              <a:off x="8419916" y="4353480"/>
              <a:ext cx="343703" cy="379139"/>
            </a:xfrm>
            <a:custGeom>
              <a:avLst/>
              <a:gdLst/>
              <a:ahLst/>
              <a:cxnLst/>
              <a:rect l="l" t="t" r="r" b="b"/>
              <a:pathLst>
                <a:path w="6624" h="7337" extrusionOk="0">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9"/>
            <p:cNvSpPr/>
            <p:nvPr/>
          </p:nvSpPr>
          <p:spPr>
            <a:xfrm>
              <a:off x="7380664" y="3916837"/>
              <a:ext cx="223531" cy="435620"/>
            </a:xfrm>
            <a:custGeom>
              <a:avLst/>
              <a:gdLst/>
              <a:ahLst/>
              <a:cxnLst/>
              <a:rect l="l" t="t" r="r" b="b"/>
              <a:pathLst>
                <a:path w="4308" h="8430" extrusionOk="0">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9"/>
            <p:cNvSpPr/>
            <p:nvPr/>
          </p:nvSpPr>
          <p:spPr>
            <a:xfrm>
              <a:off x="8463813" y="3812559"/>
              <a:ext cx="247659" cy="377383"/>
            </a:xfrm>
            <a:custGeom>
              <a:avLst/>
              <a:gdLst/>
              <a:ahLst/>
              <a:cxnLst/>
              <a:rect l="l" t="t" r="r" b="b"/>
              <a:pathLst>
                <a:path w="4773" h="7303" extrusionOk="0">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9"/>
            <p:cNvSpPr/>
            <p:nvPr/>
          </p:nvSpPr>
          <p:spPr>
            <a:xfrm>
              <a:off x="7200148" y="2991205"/>
              <a:ext cx="308108" cy="385961"/>
            </a:xfrm>
            <a:custGeom>
              <a:avLst/>
              <a:gdLst/>
              <a:ahLst/>
              <a:cxnLst/>
              <a:rect l="l" t="t" r="r" b="b"/>
              <a:pathLst>
                <a:path w="5938" h="7469" extrusionOk="0">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9"/>
            <p:cNvSpPr/>
            <p:nvPr/>
          </p:nvSpPr>
          <p:spPr>
            <a:xfrm>
              <a:off x="7788084" y="122486"/>
              <a:ext cx="454690" cy="219412"/>
            </a:xfrm>
            <a:custGeom>
              <a:avLst/>
              <a:gdLst/>
              <a:ahLst/>
              <a:cxnLst/>
              <a:rect l="l" t="t" r="r" b="b"/>
              <a:pathLst>
                <a:path w="8763" h="4246" extrusionOk="0">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9"/>
            <p:cNvSpPr/>
            <p:nvPr/>
          </p:nvSpPr>
          <p:spPr>
            <a:xfrm>
              <a:off x="8132564" y="3927120"/>
              <a:ext cx="227786" cy="346429"/>
            </a:xfrm>
            <a:custGeom>
              <a:avLst/>
              <a:gdLst/>
              <a:ahLst/>
              <a:cxnLst/>
              <a:rect l="l" t="t" r="r" b="b"/>
              <a:pathLst>
                <a:path w="4390" h="6704" extrusionOk="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9"/>
            <p:cNvSpPr/>
            <p:nvPr/>
          </p:nvSpPr>
          <p:spPr>
            <a:xfrm>
              <a:off x="8782545" y="1922121"/>
              <a:ext cx="274174" cy="309637"/>
            </a:xfrm>
            <a:custGeom>
              <a:avLst/>
              <a:gdLst/>
              <a:ahLst/>
              <a:cxnLst/>
              <a:rect l="l" t="t" r="r" b="b"/>
              <a:pathLst>
                <a:path w="5284" h="5992" extrusionOk="0">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9"/>
            <p:cNvSpPr/>
            <p:nvPr/>
          </p:nvSpPr>
          <p:spPr>
            <a:xfrm>
              <a:off x="7865915" y="4082193"/>
              <a:ext cx="241848" cy="289018"/>
            </a:xfrm>
            <a:custGeom>
              <a:avLst/>
              <a:gdLst/>
              <a:ahLst/>
              <a:cxnLst/>
              <a:rect l="l" t="t" r="r" b="b"/>
              <a:pathLst>
                <a:path w="4661" h="5593" extrusionOk="0">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9"/>
            <p:cNvSpPr/>
            <p:nvPr/>
          </p:nvSpPr>
          <p:spPr>
            <a:xfrm>
              <a:off x="8552384" y="3095483"/>
              <a:ext cx="327981" cy="272172"/>
            </a:xfrm>
            <a:custGeom>
              <a:avLst/>
              <a:gdLst/>
              <a:ahLst/>
              <a:cxnLst/>
              <a:rect l="l" t="t" r="r" b="b"/>
              <a:pathLst>
                <a:path w="6321" h="5267" extrusionOk="0">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9"/>
            <p:cNvSpPr/>
            <p:nvPr/>
          </p:nvSpPr>
          <p:spPr>
            <a:xfrm>
              <a:off x="8243810" y="4803765"/>
              <a:ext cx="336594" cy="216725"/>
            </a:xfrm>
            <a:custGeom>
              <a:avLst/>
              <a:gdLst/>
              <a:ahLst/>
              <a:cxnLst/>
              <a:rect l="l" t="t" r="r" b="b"/>
              <a:pathLst>
                <a:path w="6487" h="4194" extrusionOk="0">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9"/>
            <p:cNvSpPr/>
            <p:nvPr/>
          </p:nvSpPr>
          <p:spPr>
            <a:xfrm>
              <a:off x="7352541" y="4591489"/>
              <a:ext cx="298146" cy="261217"/>
            </a:xfrm>
            <a:custGeom>
              <a:avLst/>
              <a:gdLst/>
              <a:ahLst/>
              <a:cxnLst/>
              <a:rect l="l" t="t" r="r" b="b"/>
              <a:pathLst>
                <a:path w="5746" h="5055" extrusionOk="0">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9"/>
            <p:cNvSpPr/>
            <p:nvPr/>
          </p:nvSpPr>
          <p:spPr>
            <a:xfrm>
              <a:off x="7386891" y="2870805"/>
              <a:ext cx="366897" cy="234346"/>
            </a:xfrm>
            <a:custGeom>
              <a:avLst/>
              <a:gdLst/>
              <a:ahLst/>
              <a:cxnLst/>
              <a:rect l="l" t="t" r="r" b="b"/>
              <a:pathLst>
                <a:path w="7071" h="4535" extrusionOk="0">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9"/>
            <p:cNvSpPr/>
            <p:nvPr/>
          </p:nvSpPr>
          <p:spPr>
            <a:xfrm>
              <a:off x="8742863" y="4217785"/>
              <a:ext cx="271683" cy="285039"/>
            </a:xfrm>
            <a:custGeom>
              <a:avLst/>
              <a:gdLst/>
              <a:ahLst/>
              <a:cxnLst/>
              <a:rect l="l" t="t" r="r" b="b"/>
              <a:pathLst>
                <a:path w="5236" h="5516" extrusionOk="0">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9"/>
            <p:cNvSpPr/>
            <p:nvPr/>
          </p:nvSpPr>
          <p:spPr>
            <a:xfrm>
              <a:off x="7937986" y="2908941"/>
              <a:ext cx="260890" cy="261631"/>
            </a:xfrm>
            <a:custGeom>
              <a:avLst/>
              <a:gdLst/>
              <a:ahLst/>
              <a:cxnLst/>
              <a:rect l="l" t="t" r="r" b="b"/>
              <a:pathLst>
                <a:path w="5028" h="5063" extrusionOk="0">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9"/>
            <p:cNvSpPr/>
            <p:nvPr/>
          </p:nvSpPr>
          <p:spPr>
            <a:xfrm>
              <a:off x="8567328" y="3384391"/>
              <a:ext cx="178908" cy="350460"/>
            </a:xfrm>
            <a:custGeom>
              <a:avLst/>
              <a:gdLst/>
              <a:ahLst/>
              <a:cxnLst/>
              <a:rect l="l" t="t" r="r" b="b"/>
              <a:pathLst>
                <a:path w="3448" h="6782" extrusionOk="0">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9"/>
            <p:cNvSpPr/>
            <p:nvPr/>
          </p:nvSpPr>
          <p:spPr>
            <a:xfrm>
              <a:off x="7591015" y="4345677"/>
              <a:ext cx="302297" cy="330617"/>
            </a:xfrm>
            <a:custGeom>
              <a:avLst/>
              <a:gdLst/>
              <a:ahLst/>
              <a:cxnLst/>
              <a:rect l="l" t="t" r="r" b="b"/>
              <a:pathLst>
                <a:path w="5826" h="6398" extrusionOk="0">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9"/>
            <p:cNvSpPr/>
            <p:nvPr/>
          </p:nvSpPr>
          <p:spPr>
            <a:xfrm>
              <a:off x="8682414" y="4839058"/>
              <a:ext cx="300636" cy="237808"/>
            </a:xfrm>
            <a:custGeom>
              <a:avLst/>
              <a:gdLst/>
              <a:ahLst/>
              <a:cxnLst/>
              <a:rect l="l" t="t" r="r" b="b"/>
              <a:pathLst>
                <a:path w="5794" h="4602" extrusionOk="0">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9"/>
            <p:cNvSpPr/>
            <p:nvPr/>
          </p:nvSpPr>
          <p:spPr>
            <a:xfrm>
              <a:off x="8853850" y="3918749"/>
              <a:ext cx="288183" cy="229075"/>
            </a:xfrm>
            <a:custGeom>
              <a:avLst/>
              <a:gdLst/>
              <a:ahLst/>
              <a:cxnLst/>
              <a:rect l="l" t="t" r="r" b="b"/>
              <a:pathLst>
                <a:path w="5554" h="4433" extrusionOk="0">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9"/>
            <p:cNvSpPr/>
            <p:nvPr/>
          </p:nvSpPr>
          <p:spPr>
            <a:xfrm>
              <a:off x="7318555" y="183564"/>
              <a:ext cx="213725" cy="336973"/>
            </a:xfrm>
            <a:custGeom>
              <a:avLst/>
              <a:gdLst/>
              <a:ahLst/>
              <a:cxnLst/>
              <a:rect l="l" t="t" r="r" b="b"/>
              <a:pathLst>
                <a:path w="4119" h="6521" extrusionOk="0">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9"/>
            <p:cNvSpPr/>
            <p:nvPr/>
          </p:nvSpPr>
          <p:spPr>
            <a:xfrm>
              <a:off x="7724314" y="-6957"/>
              <a:ext cx="188040" cy="132650"/>
            </a:xfrm>
            <a:custGeom>
              <a:avLst/>
              <a:gdLst/>
              <a:ahLst/>
              <a:cxnLst/>
              <a:rect l="l" t="t" r="r" b="b"/>
              <a:pathLst>
                <a:path w="3624" h="2567" extrusionOk="0">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9"/>
            <p:cNvSpPr/>
            <p:nvPr/>
          </p:nvSpPr>
          <p:spPr>
            <a:xfrm>
              <a:off x="8892765" y="3278046"/>
              <a:ext cx="195460" cy="161123"/>
            </a:xfrm>
            <a:custGeom>
              <a:avLst/>
              <a:gdLst/>
              <a:ahLst/>
              <a:cxnLst/>
              <a:rect l="l" t="t" r="r" b="b"/>
              <a:pathLst>
                <a:path w="3767" h="3118" extrusionOk="0">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9"/>
            <p:cNvSpPr/>
            <p:nvPr/>
          </p:nvSpPr>
          <p:spPr>
            <a:xfrm>
              <a:off x="7571143" y="4027367"/>
              <a:ext cx="145804" cy="154663"/>
            </a:xfrm>
            <a:custGeom>
              <a:avLst/>
              <a:gdLst/>
              <a:ahLst/>
              <a:cxnLst/>
              <a:rect l="l" t="t" r="r" b="b"/>
              <a:pathLst>
                <a:path w="2810" h="2993" extrusionOk="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9"/>
            <p:cNvSpPr/>
            <p:nvPr/>
          </p:nvSpPr>
          <p:spPr>
            <a:xfrm>
              <a:off x="8452190" y="3306570"/>
              <a:ext cx="128422" cy="150994"/>
            </a:xfrm>
            <a:custGeom>
              <a:avLst/>
              <a:gdLst/>
              <a:ahLst/>
              <a:cxnLst/>
              <a:rect l="l" t="t" r="r" b="b"/>
              <a:pathLst>
                <a:path w="2475" h="2922" extrusionOk="0">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9"/>
            <p:cNvSpPr/>
            <p:nvPr/>
          </p:nvSpPr>
          <p:spPr>
            <a:xfrm>
              <a:off x="7812938" y="3951200"/>
              <a:ext cx="203762" cy="135647"/>
            </a:xfrm>
            <a:custGeom>
              <a:avLst/>
              <a:gdLst/>
              <a:ahLst/>
              <a:cxnLst/>
              <a:rect l="l" t="t" r="r" b="b"/>
              <a:pathLst>
                <a:path w="3927" h="2625" extrusionOk="0">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9"/>
            <p:cNvSpPr/>
            <p:nvPr/>
          </p:nvSpPr>
          <p:spPr>
            <a:xfrm>
              <a:off x="7466797" y="4941062"/>
              <a:ext cx="146634" cy="129653"/>
            </a:xfrm>
            <a:custGeom>
              <a:avLst/>
              <a:gdLst/>
              <a:ahLst/>
              <a:cxnLst/>
              <a:rect l="l" t="t" r="r" b="b"/>
              <a:pathLst>
                <a:path w="2826" h="2509" extrusionOk="0">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9"/>
            <p:cNvSpPr/>
            <p:nvPr/>
          </p:nvSpPr>
          <p:spPr>
            <a:xfrm>
              <a:off x="9007851" y="4295347"/>
              <a:ext cx="115969" cy="131306"/>
            </a:xfrm>
            <a:custGeom>
              <a:avLst/>
              <a:gdLst/>
              <a:ahLst/>
              <a:cxnLst/>
              <a:rect l="l" t="t" r="r" b="b"/>
              <a:pathLst>
                <a:path w="2235" h="2541" extrusionOk="0">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9"/>
            <p:cNvSpPr/>
            <p:nvPr/>
          </p:nvSpPr>
          <p:spPr>
            <a:xfrm>
              <a:off x="8798330" y="4069378"/>
              <a:ext cx="127591" cy="112238"/>
            </a:xfrm>
            <a:custGeom>
              <a:avLst/>
              <a:gdLst/>
              <a:ahLst/>
              <a:cxnLst/>
              <a:rect l="l" t="t" r="r" b="b"/>
              <a:pathLst>
                <a:path w="2459" h="2172" extrusionOk="0">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9"/>
            <p:cNvSpPr/>
            <p:nvPr/>
          </p:nvSpPr>
          <p:spPr>
            <a:xfrm>
              <a:off x="8001859" y="3489754"/>
              <a:ext cx="118926" cy="100818"/>
            </a:xfrm>
            <a:custGeom>
              <a:avLst/>
              <a:gdLst/>
              <a:ahLst/>
              <a:cxnLst/>
              <a:rect l="l" t="t" r="r" b="b"/>
              <a:pathLst>
                <a:path w="2292" h="1951" extrusionOk="0">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9"/>
            <p:cNvSpPr/>
            <p:nvPr/>
          </p:nvSpPr>
          <p:spPr>
            <a:xfrm>
              <a:off x="8436468" y="4202179"/>
              <a:ext cx="104398" cy="109809"/>
            </a:xfrm>
            <a:custGeom>
              <a:avLst/>
              <a:gdLst/>
              <a:ahLst/>
              <a:cxnLst/>
              <a:rect l="l" t="t" r="r" b="b"/>
              <a:pathLst>
                <a:path w="2012" h="2125" extrusionOk="0">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9"/>
            <p:cNvSpPr/>
            <p:nvPr/>
          </p:nvSpPr>
          <p:spPr>
            <a:xfrm>
              <a:off x="8262593" y="3704096"/>
              <a:ext cx="106058" cy="200447"/>
            </a:xfrm>
            <a:custGeom>
              <a:avLst/>
              <a:gdLst/>
              <a:ahLst/>
              <a:cxnLst/>
              <a:rect l="l" t="t" r="r" b="b"/>
              <a:pathLst>
                <a:path w="2044" h="3879" extrusionOk="0">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9"/>
            <p:cNvSpPr/>
            <p:nvPr/>
          </p:nvSpPr>
          <p:spPr>
            <a:xfrm>
              <a:off x="8320552" y="316107"/>
              <a:ext cx="433987" cy="662577"/>
            </a:xfrm>
            <a:custGeom>
              <a:avLst/>
              <a:gdLst/>
              <a:ahLst/>
              <a:cxnLst/>
              <a:rect l="l" t="t" r="r" b="b"/>
              <a:pathLst>
                <a:path w="8364" h="12822" extrusionOk="0">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9"/>
            <p:cNvSpPr/>
            <p:nvPr/>
          </p:nvSpPr>
          <p:spPr>
            <a:xfrm>
              <a:off x="8248480" y="1403219"/>
              <a:ext cx="191361" cy="256773"/>
            </a:xfrm>
            <a:custGeom>
              <a:avLst/>
              <a:gdLst/>
              <a:ahLst/>
              <a:cxnLst/>
              <a:rect l="l" t="t" r="r" b="b"/>
              <a:pathLst>
                <a:path w="3688" h="4969" extrusionOk="0">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9"/>
            <p:cNvSpPr/>
            <p:nvPr/>
          </p:nvSpPr>
          <p:spPr>
            <a:xfrm>
              <a:off x="7395634" y="4415799"/>
              <a:ext cx="109275" cy="112341"/>
            </a:xfrm>
            <a:custGeom>
              <a:avLst/>
              <a:gdLst/>
              <a:ahLst/>
              <a:cxnLst/>
              <a:rect l="l" t="t" r="r" b="b"/>
              <a:pathLst>
                <a:path w="2106" h="2174" extrusionOk="0">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9"/>
            <p:cNvSpPr/>
            <p:nvPr/>
          </p:nvSpPr>
          <p:spPr>
            <a:xfrm>
              <a:off x="7719385" y="2777948"/>
              <a:ext cx="91945" cy="88313"/>
            </a:xfrm>
            <a:custGeom>
              <a:avLst/>
              <a:gdLst/>
              <a:ahLst/>
              <a:cxnLst/>
              <a:rect l="l" t="t" r="r" b="b"/>
              <a:pathLst>
                <a:path w="1772" h="1709" extrusionOk="0">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9"/>
            <p:cNvSpPr/>
            <p:nvPr/>
          </p:nvSpPr>
          <p:spPr>
            <a:xfrm>
              <a:off x="7699460" y="4349811"/>
              <a:ext cx="121780" cy="81543"/>
            </a:xfrm>
            <a:custGeom>
              <a:avLst/>
              <a:gdLst/>
              <a:ahLst/>
              <a:cxnLst/>
              <a:rect l="l" t="t" r="r" b="b"/>
              <a:pathLst>
                <a:path w="2347" h="1578" extrusionOk="0">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9"/>
            <p:cNvSpPr/>
            <p:nvPr/>
          </p:nvSpPr>
          <p:spPr>
            <a:xfrm>
              <a:off x="7228323" y="4827277"/>
              <a:ext cx="79544" cy="80871"/>
            </a:xfrm>
            <a:custGeom>
              <a:avLst/>
              <a:gdLst/>
              <a:ahLst/>
              <a:cxnLst/>
              <a:rect l="l" t="t" r="r" b="b"/>
              <a:pathLst>
                <a:path w="1533" h="1565" extrusionOk="0">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9"/>
            <p:cNvSpPr/>
            <p:nvPr/>
          </p:nvSpPr>
          <p:spPr>
            <a:xfrm>
              <a:off x="7544628" y="4911402"/>
              <a:ext cx="101907" cy="57773"/>
            </a:xfrm>
            <a:custGeom>
              <a:avLst/>
              <a:gdLst/>
              <a:ahLst/>
              <a:cxnLst/>
              <a:rect l="l" t="t" r="r" b="b"/>
              <a:pathLst>
                <a:path w="1964" h="1118" extrusionOk="0">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9"/>
            <p:cNvSpPr/>
            <p:nvPr/>
          </p:nvSpPr>
          <p:spPr>
            <a:xfrm>
              <a:off x="8605413" y="4757156"/>
              <a:ext cx="48048" cy="112238"/>
            </a:xfrm>
            <a:custGeom>
              <a:avLst/>
              <a:gdLst/>
              <a:ahLst/>
              <a:cxnLst/>
              <a:rect l="l" t="t" r="r" b="b"/>
              <a:pathLst>
                <a:path w="926" h="2172" extrusionOk="0">
                  <a:moveTo>
                    <a:pt x="926" y="1"/>
                  </a:moveTo>
                  <a:cubicBezTo>
                    <a:pt x="0" y="671"/>
                    <a:pt x="782" y="2139"/>
                    <a:pt x="814" y="2171"/>
                  </a:cubicBezTo>
                  <a:cubicBezTo>
                    <a:pt x="846" y="1373"/>
                    <a:pt x="878"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9"/>
            <p:cNvSpPr/>
            <p:nvPr/>
          </p:nvSpPr>
          <p:spPr>
            <a:xfrm>
              <a:off x="7099123" y="4604615"/>
              <a:ext cx="60916" cy="72965"/>
            </a:xfrm>
            <a:custGeom>
              <a:avLst/>
              <a:gdLst/>
              <a:ahLst/>
              <a:cxnLst/>
              <a:rect l="l" t="t" r="r" b="b"/>
              <a:pathLst>
                <a:path w="1174" h="1412" extrusionOk="0">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9"/>
            <p:cNvSpPr/>
            <p:nvPr/>
          </p:nvSpPr>
          <p:spPr>
            <a:xfrm>
              <a:off x="7786423" y="2264001"/>
              <a:ext cx="450539" cy="438979"/>
            </a:xfrm>
            <a:custGeom>
              <a:avLst/>
              <a:gdLst/>
              <a:ahLst/>
              <a:cxnLst/>
              <a:rect l="l" t="t" r="r" b="b"/>
              <a:pathLst>
                <a:path w="8683" h="8495" extrusionOk="0">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9"/>
            <p:cNvSpPr/>
            <p:nvPr/>
          </p:nvSpPr>
          <p:spPr>
            <a:xfrm>
              <a:off x="7023783" y="1397225"/>
              <a:ext cx="236866" cy="260907"/>
            </a:xfrm>
            <a:custGeom>
              <a:avLst/>
              <a:gdLst/>
              <a:ahLst/>
              <a:cxnLst/>
              <a:rect l="l" t="t" r="r" b="b"/>
              <a:pathLst>
                <a:path w="4565" h="5049" extrusionOk="0">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9"/>
            <p:cNvSpPr/>
            <p:nvPr/>
          </p:nvSpPr>
          <p:spPr>
            <a:xfrm>
              <a:off x="7023783" y="316314"/>
              <a:ext cx="189649" cy="256980"/>
            </a:xfrm>
            <a:custGeom>
              <a:avLst/>
              <a:gdLst/>
              <a:ahLst/>
              <a:cxnLst/>
              <a:rect l="l" t="t" r="r" b="b"/>
              <a:pathLst>
                <a:path w="3655" h="4973" extrusionOk="0">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9"/>
            <p:cNvSpPr/>
            <p:nvPr/>
          </p:nvSpPr>
          <p:spPr>
            <a:xfrm>
              <a:off x="8055563" y="2542005"/>
              <a:ext cx="271683" cy="160968"/>
            </a:xfrm>
            <a:custGeom>
              <a:avLst/>
              <a:gdLst/>
              <a:ahLst/>
              <a:cxnLst/>
              <a:rect l="l" t="t" r="r" b="b"/>
              <a:pathLst>
                <a:path w="5236" h="3115" extrusionOk="0">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9"/>
            <p:cNvSpPr/>
            <p:nvPr/>
          </p:nvSpPr>
          <p:spPr>
            <a:xfrm>
              <a:off x="7023783" y="2588822"/>
              <a:ext cx="91945" cy="114150"/>
            </a:xfrm>
            <a:custGeom>
              <a:avLst/>
              <a:gdLst/>
              <a:ahLst/>
              <a:cxnLst/>
              <a:rect l="l" t="t" r="r" b="b"/>
              <a:pathLst>
                <a:path w="1772" h="2209" extrusionOk="0">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9"/>
            <p:cNvSpPr/>
            <p:nvPr/>
          </p:nvSpPr>
          <p:spPr>
            <a:xfrm>
              <a:off x="7451075" y="1006520"/>
              <a:ext cx="507667" cy="539280"/>
            </a:xfrm>
            <a:custGeom>
              <a:avLst/>
              <a:gdLst/>
              <a:ahLst/>
              <a:cxnLst/>
              <a:rect l="l" t="t" r="r" b="b"/>
              <a:pathLst>
                <a:path w="9784" h="10436" extrusionOk="0">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9"/>
            <p:cNvSpPr/>
            <p:nvPr/>
          </p:nvSpPr>
          <p:spPr>
            <a:xfrm>
              <a:off x="8141696" y="1730883"/>
              <a:ext cx="353613" cy="541606"/>
            </a:xfrm>
            <a:custGeom>
              <a:avLst/>
              <a:gdLst/>
              <a:ahLst/>
              <a:cxnLst/>
              <a:rect l="l" t="t" r="r" b="b"/>
              <a:pathLst>
                <a:path w="6815" h="10481" extrusionOk="0">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9"/>
            <p:cNvSpPr/>
            <p:nvPr/>
          </p:nvSpPr>
          <p:spPr>
            <a:xfrm>
              <a:off x="7684568" y="775952"/>
              <a:ext cx="298197" cy="398208"/>
            </a:xfrm>
            <a:custGeom>
              <a:avLst/>
              <a:gdLst/>
              <a:ahLst/>
              <a:cxnLst/>
              <a:rect l="l" t="t" r="r" b="b"/>
              <a:pathLst>
                <a:path w="5747" h="7706" extrusionOk="0">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9"/>
            <p:cNvSpPr/>
            <p:nvPr/>
          </p:nvSpPr>
          <p:spPr>
            <a:xfrm>
              <a:off x="8077926" y="1019593"/>
              <a:ext cx="441407" cy="388648"/>
            </a:xfrm>
            <a:custGeom>
              <a:avLst/>
              <a:gdLst/>
              <a:ahLst/>
              <a:cxnLst/>
              <a:rect l="l" t="t" r="r" b="b"/>
              <a:pathLst>
                <a:path w="8507" h="7521" extrusionOk="0">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9"/>
            <p:cNvSpPr/>
            <p:nvPr/>
          </p:nvSpPr>
          <p:spPr>
            <a:xfrm>
              <a:off x="7210941" y="552618"/>
              <a:ext cx="307226" cy="386012"/>
            </a:xfrm>
            <a:custGeom>
              <a:avLst/>
              <a:gdLst/>
              <a:ahLst/>
              <a:cxnLst/>
              <a:rect l="l" t="t" r="r" b="b"/>
              <a:pathLst>
                <a:path w="5921" h="7470" extrusionOk="0">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9"/>
            <p:cNvSpPr/>
            <p:nvPr/>
          </p:nvSpPr>
          <p:spPr>
            <a:xfrm>
              <a:off x="7876707" y="1643657"/>
              <a:ext cx="242989" cy="288657"/>
            </a:xfrm>
            <a:custGeom>
              <a:avLst/>
              <a:gdLst/>
              <a:ahLst/>
              <a:cxnLst/>
              <a:rect l="l" t="t" r="r" b="b"/>
              <a:pathLst>
                <a:path w="4683" h="5586" extrusionOk="0">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9"/>
            <p:cNvSpPr/>
            <p:nvPr/>
          </p:nvSpPr>
          <p:spPr>
            <a:xfrm>
              <a:off x="7362452" y="2152954"/>
              <a:ext cx="298976" cy="261217"/>
            </a:xfrm>
            <a:custGeom>
              <a:avLst/>
              <a:gdLst/>
              <a:ahLst/>
              <a:cxnLst/>
              <a:rect l="l" t="t" r="r" b="b"/>
              <a:pathLst>
                <a:path w="5762" h="5055" extrusionOk="0">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9"/>
            <p:cNvSpPr/>
            <p:nvPr/>
          </p:nvSpPr>
          <p:spPr>
            <a:xfrm>
              <a:off x="7564501" y="469578"/>
              <a:ext cx="366066" cy="234398"/>
            </a:xfrm>
            <a:custGeom>
              <a:avLst/>
              <a:gdLst/>
              <a:ahLst/>
              <a:cxnLst/>
              <a:rect l="l" t="t" r="r" b="b"/>
              <a:pathLst>
                <a:path w="7055" h="4536" extrusionOk="0">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9"/>
            <p:cNvSpPr/>
            <p:nvPr/>
          </p:nvSpPr>
          <p:spPr>
            <a:xfrm>
              <a:off x="7947897" y="470405"/>
              <a:ext cx="260890" cy="261631"/>
            </a:xfrm>
            <a:custGeom>
              <a:avLst/>
              <a:gdLst/>
              <a:ahLst/>
              <a:cxnLst/>
              <a:rect l="l" t="t" r="r" b="b"/>
              <a:pathLst>
                <a:path w="5028" h="5063" extrusionOk="0">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9"/>
            <p:cNvSpPr/>
            <p:nvPr/>
          </p:nvSpPr>
          <p:spPr>
            <a:xfrm>
              <a:off x="7622459" y="1783564"/>
              <a:ext cx="302297" cy="329273"/>
            </a:xfrm>
            <a:custGeom>
              <a:avLst/>
              <a:gdLst/>
              <a:ahLst/>
              <a:cxnLst/>
              <a:rect l="l" t="t" r="r" b="b"/>
              <a:pathLst>
                <a:path w="5826" h="6372" extrusionOk="0">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9"/>
            <p:cNvSpPr/>
            <p:nvPr/>
          </p:nvSpPr>
          <p:spPr>
            <a:xfrm>
              <a:off x="7613379" y="1587953"/>
              <a:ext cx="144974" cy="155490"/>
            </a:xfrm>
            <a:custGeom>
              <a:avLst/>
              <a:gdLst/>
              <a:ahLst/>
              <a:cxnLst/>
              <a:rect l="l" t="t" r="r" b="b"/>
              <a:pathLst>
                <a:path w="2794" h="3009" extrusionOk="0">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9"/>
            <p:cNvSpPr/>
            <p:nvPr/>
          </p:nvSpPr>
          <p:spPr>
            <a:xfrm>
              <a:off x="7822848" y="1512096"/>
              <a:ext cx="204592" cy="136215"/>
            </a:xfrm>
            <a:custGeom>
              <a:avLst/>
              <a:gdLst/>
              <a:ahLst/>
              <a:cxnLst/>
              <a:rect l="l" t="t" r="r" b="b"/>
              <a:pathLst>
                <a:path w="3943" h="2636" extrusionOk="0">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9"/>
            <p:cNvSpPr/>
            <p:nvPr/>
          </p:nvSpPr>
          <p:spPr>
            <a:xfrm>
              <a:off x="7078005" y="837340"/>
              <a:ext cx="145804" cy="123348"/>
            </a:xfrm>
            <a:custGeom>
              <a:avLst/>
              <a:gdLst/>
              <a:ahLst/>
              <a:cxnLst/>
              <a:rect l="l" t="t" r="r" b="b"/>
              <a:pathLst>
                <a:path w="2810" h="2387" extrusionOk="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9"/>
            <p:cNvSpPr/>
            <p:nvPr/>
          </p:nvSpPr>
          <p:spPr>
            <a:xfrm>
              <a:off x="7476708" y="2502527"/>
              <a:ext cx="146634" cy="129653"/>
            </a:xfrm>
            <a:custGeom>
              <a:avLst/>
              <a:gdLst/>
              <a:ahLst/>
              <a:cxnLst/>
              <a:rect l="l" t="t" r="r" b="b"/>
              <a:pathLst>
                <a:path w="2826" h="2509" extrusionOk="0">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9"/>
            <p:cNvSpPr/>
            <p:nvPr/>
          </p:nvSpPr>
          <p:spPr>
            <a:xfrm>
              <a:off x="8012652" y="1051218"/>
              <a:ext cx="118926" cy="100818"/>
            </a:xfrm>
            <a:custGeom>
              <a:avLst/>
              <a:gdLst/>
              <a:ahLst/>
              <a:cxnLst/>
              <a:rect l="l" t="t" r="r" b="b"/>
              <a:pathLst>
                <a:path w="2292" h="1951" extrusionOk="0">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9"/>
            <p:cNvSpPr/>
            <p:nvPr/>
          </p:nvSpPr>
          <p:spPr>
            <a:xfrm>
              <a:off x="7197813" y="1722847"/>
              <a:ext cx="76742" cy="136060"/>
            </a:xfrm>
            <a:custGeom>
              <a:avLst/>
              <a:gdLst/>
              <a:ahLst/>
              <a:cxnLst/>
              <a:rect l="l" t="t" r="r" b="b"/>
              <a:pathLst>
                <a:path w="1479" h="2633" extrusionOk="0">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9"/>
            <p:cNvSpPr/>
            <p:nvPr/>
          </p:nvSpPr>
          <p:spPr>
            <a:xfrm>
              <a:off x="7253955" y="2404398"/>
              <a:ext cx="79544" cy="80871"/>
            </a:xfrm>
            <a:custGeom>
              <a:avLst/>
              <a:gdLst/>
              <a:ahLst/>
              <a:cxnLst/>
              <a:rect l="l" t="t" r="r" b="b"/>
              <a:pathLst>
                <a:path w="1533" h="1565" extrusionOk="0">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9"/>
            <p:cNvSpPr/>
            <p:nvPr/>
          </p:nvSpPr>
          <p:spPr>
            <a:xfrm>
              <a:off x="7555421" y="2472814"/>
              <a:ext cx="101907" cy="57721"/>
            </a:xfrm>
            <a:custGeom>
              <a:avLst/>
              <a:gdLst/>
              <a:ahLst/>
              <a:cxnLst/>
              <a:rect l="l" t="t" r="r" b="b"/>
              <a:pathLst>
                <a:path w="1964" h="1117" extrusionOk="0">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9"/>
            <p:cNvSpPr/>
            <p:nvPr/>
          </p:nvSpPr>
          <p:spPr>
            <a:xfrm>
              <a:off x="7124808" y="2180909"/>
              <a:ext cx="61435" cy="73275"/>
            </a:xfrm>
            <a:custGeom>
              <a:avLst/>
              <a:gdLst/>
              <a:ahLst/>
              <a:cxnLst/>
              <a:rect l="l" t="t" r="r" b="b"/>
              <a:pathLst>
                <a:path w="1184" h="1418" extrusionOk="0">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9"/>
            <p:cNvSpPr/>
            <p:nvPr/>
          </p:nvSpPr>
          <p:spPr>
            <a:xfrm>
              <a:off x="6632085" y="-75373"/>
              <a:ext cx="449709" cy="438979"/>
            </a:xfrm>
            <a:custGeom>
              <a:avLst/>
              <a:gdLst/>
              <a:ahLst/>
              <a:cxnLst/>
              <a:rect l="l" t="t" r="r" b="b"/>
              <a:pathLst>
                <a:path w="8667" h="8495" extrusionOk="0">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9"/>
            <p:cNvSpPr/>
            <p:nvPr/>
          </p:nvSpPr>
          <p:spPr>
            <a:xfrm>
              <a:off x="4551921" y="-75373"/>
              <a:ext cx="333792" cy="325604"/>
            </a:xfrm>
            <a:custGeom>
              <a:avLst/>
              <a:gdLst/>
              <a:ahLst/>
              <a:cxnLst/>
              <a:rect l="l" t="t" r="r" b="b"/>
              <a:pathLst>
                <a:path w="6433" h="6301" extrusionOk="0">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9"/>
            <p:cNvSpPr/>
            <p:nvPr/>
          </p:nvSpPr>
          <p:spPr>
            <a:xfrm>
              <a:off x="1575819" y="-44059"/>
              <a:ext cx="327047" cy="224321"/>
            </a:xfrm>
            <a:custGeom>
              <a:avLst/>
              <a:gdLst/>
              <a:ahLst/>
              <a:cxnLst/>
              <a:rect l="l" t="t" r="r" b="b"/>
              <a:pathLst>
                <a:path w="6303" h="4341" extrusionOk="0">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9"/>
            <p:cNvSpPr/>
            <p:nvPr/>
          </p:nvSpPr>
          <p:spPr>
            <a:xfrm>
              <a:off x="1978257" y="-54807"/>
              <a:ext cx="267532" cy="216260"/>
            </a:xfrm>
            <a:custGeom>
              <a:avLst/>
              <a:gdLst/>
              <a:ahLst/>
              <a:cxnLst/>
              <a:rect l="l" t="t" r="r" b="b"/>
              <a:pathLst>
                <a:path w="5156" h="4185" extrusionOk="0">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9"/>
            <p:cNvSpPr/>
            <p:nvPr/>
          </p:nvSpPr>
          <p:spPr>
            <a:xfrm>
              <a:off x="6510358" y="-75373"/>
              <a:ext cx="271683" cy="161019"/>
            </a:xfrm>
            <a:custGeom>
              <a:avLst/>
              <a:gdLst/>
              <a:ahLst/>
              <a:cxnLst/>
              <a:rect l="l" t="t" r="r" b="b"/>
              <a:pathLst>
                <a:path w="5236" h="3116" extrusionOk="0">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9"/>
            <p:cNvSpPr/>
            <p:nvPr/>
          </p:nvSpPr>
          <p:spPr>
            <a:xfrm>
              <a:off x="7317725" y="-76200"/>
              <a:ext cx="389260" cy="172491"/>
            </a:xfrm>
            <a:custGeom>
              <a:avLst/>
              <a:gdLst/>
              <a:ahLst/>
              <a:cxnLst/>
              <a:rect l="l" t="t" r="r" b="b"/>
              <a:pathLst>
                <a:path w="7502" h="3338" extrusionOk="0">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9"/>
            <p:cNvSpPr/>
            <p:nvPr/>
          </p:nvSpPr>
          <p:spPr>
            <a:xfrm>
              <a:off x="3681615" y="-75373"/>
              <a:ext cx="77053" cy="348858"/>
            </a:xfrm>
            <a:custGeom>
              <a:avLst/>
              <a:gdLst/>
              <a:ahLst/>
              <a:cxnLst/>
              <a:rect l="l" t="t" r="r" b="b"/>
              <a:pathLst>
                <a:path w="1485" h="6751" extrusionOk="0">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9"/>
            <p:cNvSpPr/>
            <p:nvPr/>
          </p:nvSpPr>
          <p:spPr>
            <a:xfrm>
              <a:off x="7677979" y="162946"/>
              <a:ext cx="135841" cy="161898"/>
            </a:xfrm>
            <a:custGeom>
              <a:avLst/>
              <a:gdLst/>
              <a:ahLst/>
              <a:cxnLst/>
              <a:rect l="l" t="t" r="r" b="b"/>
              <a:pathLst>
                <a:path w="2618" h="3133" extrusionOk="0">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9"/>
            <p:cNvSpPr/>
            <p:nvPr/>
          </p:nvSpPr>
          <p:spPr>
            <a:xfrm>
              <a:off x="2582745" y="-34189"/>
              <a:ext cx="198003" cy="93428"/>
            </a:xfrm>
            <a:custGeom>
              <a:avLst/>
              <a:gdLst/>
              <a:ahLst/>
              <a:cxnLst/>
              <a:rect l="l" t="t" r="r" b="b"/>
              <a:pathLst>
                <a:path w="3816" h="1808" extrusionOk="0">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9"/>
            <p:cNvSpPr/>
            <p:nvPr/>
          </p:nvSpPr>
          <p:spPr>
            <a:xfrm>
              <a:off x="5406506" y="-75373"/>
              <a:ext cx="135893" cy="99009"/>
            </a:xfrm>
            <a:custGeom>
              <a:avLst/>
              <a:gdLst/>
              <a:ahLst/>
              <a:cxnLst/>
              <a:rect l="l" t="t" r="r" b="b"/>
              <a:pathLst>
                <a:path w="2619" h="1916" extrusionOk="0">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9"/>
            <p:cNvSpPr/>
            <p:nvPr/>
          </p:nvSpPr>
          <p:spPr>
            <a:xfrm>
              <a:off x="7721823" y="-75373"/>
              <a:ext cx="91997" cy="114667"/>
            </a:xfrm>
            <a:custGeom>
              <a:avLst/>
              <a:gdLst/>
              <a:ahLst/>
              <a:cxnLst/>
              <a:rect l="l" t="t" r="r" b="b"/>
              <a:pathLst>
                <a:path w="1773" h="2219" extrusionOk="0">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9"/>
            <p:cNvSpPr/>
            <p:nvPr/>
          </p:nvSpPr>
          <p:spPr>
            <a:xfrm>
              <a:off x="5187905" y="-75373"/>
              <a:ext cx="114308" cy="91568"/>
            </a:xfrm>
            <a:custGeom>
              <a:avLst/>
              <a:gdLst/>
              <a:ahLst/>
              <a:cxnLst/>
              <a:rect l="l" t="t" r="r" b="b"/>
              <a:pathLst>
                <a:path w="2203" h="1772" extrusionOk="0">
                  <a:moveTo>
                    <a:pt x="1" y="0"/>
                  </a:moveTo>
                  <a:cubicBezTo>
                    <a:pt x="256" y="590"/>
                    <a:pt x="511" y="1181"/>
                    <a:pt x="783" y="1771"/>
                  </a:cubicBezTo>
                  <a:lnTo>
                    <a:pt x="1134" y="1740"/>
                  </a:lnTo>
                  <a:lnTo>
                    <a:pt x="2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9"/>
            <p:cNvSpPr/>
            <p:nvPr/>
          </p:nvSpPr>
          <p:spPr>
            <a:xfrm>
              <a:off x="3801682" y="-44059"/>
              <a:ext cx="116851" cy="48833"/>
            </a:xfrm>
            <a:custGeom>
              <a:avLst/>
              <a:gdLst/>
              <a:ahLst/>
              <a:cxnLst/>
              <a:rect l="l" t="t" r="r" b="b"/>
              <a:pathLst>
                <a:path w="2252" h="945" extrusionOk="0">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9"/>
            <p:cNvSpPr/>
            <p:nvPr/>
          </p:nvSpPr>
          <p:spPr>
            <a:xfrm>
              <a:off x="4404561" y="-75373"/>
              <a:ext cx="86133" cy="78391"/>
            </a:xfrm>
            <a:custGeom>
              <a:avLst/>
              <a:gdLst/>
              <a:ahLst/>
              <a:cxnLst/>
              <a:rect l="l" t="t" r="r" b="b"/>
              <a:pathLst>
                <a:path w="1660" h="1517" extrusionOk="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9"/>
            <p:cNvSpPr/>
            <p:nvPr/>
          </p:nvSpPr>
          <p:spPr>
            <a:xfrm>
              <a:off x="3270927" y="-44059"/>
              <a:ext cx="82812" cy="47903"/>
            </a:xfrm>
            <a:custGeom>
              <a:avLst/>
              <a:gdLst/>
              <a:ahLst/>
              <a:cxnLst/>
              <a:rect l="l" t="t" r="r" b="b"/>
              <a:pathLst>
                <a:path w="1596" h="927" extrusionOk="0">
                  <a:moveTo>
                    <a:pt x="0" y="0"/>
                  </a:moveTo>
                  <a:cubicBezTo>
                    <a:pt x="223" y="304"/>
                    <a:pt x="463" y="623"/>
                    <a:pt x="702" y="926"/>
                  </a:cubicBezTo>
                  <a:lnTo>
                    <a:pt x="1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9"/>
            <p:cNvSpPr/>
            <p:nvPr/>
          </p:nvSpPr>
          <p:spPr>
            <a:xfrm>
              <a:off x="4367306" y="2598898"/>
              <a:ext cx="118459" cy="155232"/>
            </a:xfrm>
            <a:custGeom>
              <a:avLst/>
              <a:gdLst/>
              <a:ahLst/>
              <a:cxnLst/>
              <a:rect l="l" t="t" r="r" b="b"/>
              <a:pathLst>
                <a:path w="2283" h="3004" extrusionOk="0">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9"/>
            <p:cNvSpPr/>
            <p:nvPr/>
          </p:nvSpPr>
          <p:spPr>
            <a:xfrm>
              <a:off x="3649341" y="1917321"/>
              <a:ext cx="650929" cy="443423"/>
            </a:xfrm>
            <a:custGeom>
              <a:avLst/>
              <a:gdLst/>
              <a:ahLst/>
              <a:cxnLst/>
              <a:rect l="l" t="t" r="r" b="b"/>
              <a:pathLst>
                <a:path w="12545" h="8581" extrusionOk="0">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9"/>
            <p:cNvSpPr/>
            <p:nvPr/>
          </p:nvSpPr>
          <p:spPr>
            <a:xfrm>
              <a:off x="3574001" y="361838"/>
              <a:ext cx="433105" cy="663042"/>
            </a:xfrm>
            <a:custGeom>
              <a:avLst/>
              <a:gdLst/>
              <a:ahLst/>
              <a:cxnLst/>
              <a:rect l="l" t="t" r="r" b="b"/>
              <a:pathLst>
                <a:path w="8347" h="12831" extrusionOk="0">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9"/>
            <p:cNvSpPr/>
            <p:nvPr/>
          </p:nvSpPr>
          <p:spPr>
            <a:xfrm>
              <a:off x="5412318" y="143930"/>
              <a:ext cx="511818" cy="469312"/>
            </a:xfrm>
            <a:custGeom>
              <a:avLst/>
              <a:gdLst/>
              <a:ahLst/>
              <a:cxnLst/>
              <a:rect l="l" t="t" r="r" b="b"/>
              <a:pathLst>
                <a:path w="9864" h="9082" extrusionOk="0">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9"/>
            <p:cNvSpPr/>
            <p:nvPr/>
          </p:nvSpPr>
          <p:spPr>
            <a:xfrm>
              <a:off x="6879692" y="1081705"/>
              <a:ext cx="507667" cy="539384"/>
            </a:xfrm>
            <a:custGeom>
              <a:avLst/>
              <a:gdLst/>
              <a:ahLst/>
              <a:cxnLst/>
              <a:rect l="l" t="t" r="r" b="b"/>
              <a:pathLst>
                <a:path w="9784" h="10438" extrusionOk="0">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9"/>
            <p:cNvSpPr/>
            <p:nvPr/>
          </p:nvSpPr>
          <p:spPr>
            <a:xfrm>
              <a:off x="6425055" y="272598"/>
              <a:ext cx="353665" cy="540831"/>
            </a:xfrm>
            <a:custGeom>
              <a:avLst/>
              <a:gdLst/>
              <a:ahLst/>
              <a:cxnLst/>
              <a:rect l="l" t="t" r="r" b="b"/>
              <a:pathLst>
                <a:path w="6816" h="10466" extrusionOk="0">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9"/>
            <p:cNvSpPr/>
            <p:nvPr/>
          </p:nvSpPr>
          <p:spPr>
            <a:xfrm>
              <a:off x="5178824" y="844264"/>
              <a:ext cx="446388" cy="346274"/>
            </a:xfrm>
            <a:custGeom>
              <a:avLst/>
              <a:gdLst/>
              <a:ahLst/>
              <a:cxnLst/>
              <a:rect l="l" t="t" r="r" b="b"/>
              <a:pathLst>
                <a:path w="8603" h="6701" extrusionOk="0">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9"/>
            <p:cNvSpPr/>
            <p:nvPr/>
          </p:nvSpPr>
          <p:spPr>
            <a:xfrm>
              <a:off x="3459693" y="1451276"/>
              <a:ext cx="428228" cy="394487"/>
            </a:xfrm>
            <a:custGeom>
              <a:avLst/>
              <a:gdLst/>
              <a:ahLst/>
              <a:cxnLst/>
              <a:rect l="l" t="t" r="r" b="b"/>
              <a:pathLst>
                <a:path w="8253" h="7634" extrusionOk="0">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9"/>
            <p:cNvSpPr/>
            <p:nvPr/>
          </p:nvSpPr>
          <p:spPr>
            <a:xfrm>
              <a:off x="2969461" y="890667"/>
              <a:ext cx="433987" cy="417844"/>
            </a:xfrm>
            <a:custGeom>
              <a:avLst/>
              <a:gdLst/>
              <a:ahLst/>
              <a:cxnLst/>
              <a:rect l="l" t="t" r="r" b="b"/>
              <a:pathLst>
                <a:path w="8364" h="8086" extrusionOk="0">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9"/>
            <p:cNvSpPr/>
            <p:nvPr/>
          </p:nvSpPr>
          <p:spPr>
            <a:xfrm>
              <a:off x="3073807" y="358170"/>
              <a:ext cx="385109" cy="381775"/>
            </a:xfrm>
            <a:custGeom>
              <a:avLst/>
              <a:gdLst/>
              <a:ahLst/>
              <a:cxnLst/>
              <a:rect l="l" t="t" r="r" b="b"/>
              <a:pathLst>
                <a:path w="7422" h="7388" extrusionOk="0">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9"/>
            <p:cNvSpPr/>
            <p:nvPr/>
          </p:nvSpPr>
          <p:spPr>
            <a:xfrm>
              <a:off x="5687269" y="1202725"/>
              <a:ext cx="370165" cy="368598"/>
            </a:xfrm>
            <a:custGeom>
              <a:avLst/>
              <a:gdLst/>
              <a:ahLst/>
              <a:cxnLst/>
              <a:rect l="l" t="t" r="r" b="b"/>
              <a:pathLst>
                <a:path w="7134" h="7133" extrusionOk="0">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9"/>
            <p:cNvSpPr/>
            <p:nvPr/>
          </p:nvSpPr>
          <p:spPr>
            <a:xfrm>
              <a:off x="5772519" y="1965688"/>
              <a:ext cx="312259" cy="386012"/>
            </a:xfrm>
            <a:custGeom>
              <a:avLst/>
              <a:gdLst/>
              <a:ahLst/>
              <a:cxnLst/>
              <a:rect l="l" t="t" r="r" b="b"/>
              <a:pathLst>
                <a:path w="6018" h="7470" extrusionOk="0">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9"/>
            <p:cNvSpPr/>
            <p:nvPr/>
          </p:nvSpPr>
          <p:spPr>
            <a:xfrm>
              <a:off x="1830845" y="1302611"/>
              <a:ext cx="395071" cy="356454"/>
            </a:xfrm>
            <a:custGeom>
              <a:avLst/>
              <a:gdLst/>
              <a:ahLst/>
              <a:cxnLst/>
              <a:rect l="l" t="t" r="r" b="b"/>
              <a:pathLst>
                <a:path w="7614" h="6898" extrusionOk="0">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9"/>
            <p:cNvSpPr/>
            <p:nvPr/>
          </p:nvSpPr>
          <p:spPr>
            <a:xfrm>
              <a:off x="4350702" y="267844"/>
              <a:ext cx="539163" cy="258375"/>
            </a:xfrm>
            <a:custGeom>
              <a:avLst/>
              <a:gdLst/>
              <a:ahLst/>
              <a:cxnLst/>
              <a:rect l="l" t="t" r="r" b="b"/>
              <a:pathLst>
                <a:path w="10391" h="5000" extrusionOk="0">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9"/>
            <p:cNvSpPr/>
            <p:nvPr/>
          </p:nvSpPr>
          <p:spPr>
            <a:xfrm>
              <a:off x="3858862" y="-61835"/>
              <a:ext cx="407421" cy="389009"/>
            </a:xfrm>
            <a:custGeom>
              <a:avLst/>
              <a:gdLst/>
              <a:ahLst/>
              <a:cxnLst/>
              <a:rect l="l" t="t" r="r" b="b"/>
              <a:pathLst>
                <a:path w="7852" h="7528" extrusionOk="0">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9"/>
            <p:cNvSpPr/>
            <p:nvPr/>
          </p:nvSpPr>
          <p:spPr>
            <a:xfrm>
              <a:off x="1956724" y="330524"/>
              <a:ext cx="371878" cy="365704"/>
            </a:xfrm>
            <a:custGeom>
              <a:avLst/>
              <a:gdLst/>
              <a:ahLst/>
              <a:cxnLst/>
              <a:rect l="l" t="t" r="r" b="b"/>
              <a:pathLst>
                <a:path w="7167" h="7077" extrusionOk="0">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9"/>
            <p:cNvSpPr/>
            <p:nvPr/>
          </p:nvSpPr>
          <p:spPr>
            <a:xfrm>
              <a:off x="6311629" y="1841981"/>
              <a:ext cx="328811" cy="443630"/>
            </a:xfrm>
            <a:custGeom>
              <a:avLst/>
              <a:gdLst/>
              <a:ahLst/>
              <a:cxnLst/>
              <a:rect l="l" t="t" r="r" b="b"/>
              <a:pathLst>
                <a:path w="6337" h="8585" extrusionOk="0">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9"/>
            <p:cNvSpPr/>
            <p:nvPr/>
          </p:nvSpPr>
          <p:spPr>
            <a:xfrm>
              <a:off x="6854838" y="1453188"/>
              <a:ext cx="298146" cy="398414"/>
            </a:xfrm>
            <a:custGeom>
              <a:avLst/>
              <a:gdLst/>
              <a:ahLst/>
              <a:cxnLst/>
              <a:rect l="l" t="t" r="r" b="b"/>
              <a:pathLst>
                <a:path w="5746" h="7710" extrusionOk="0">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9"/>
            <p:cNvSpPr/>
            <p:nvPr/>
          </p:nvSpPr>
          <p:spPr>
            <a:xfrm>
              <a:off x="2482550" y="1286127"/>
              <a:ext cx="391751" cy="325811"/>
            </a:xfrm>
            <a:custGeom>
              <a:avLst/>
              <a:gdLst/>
              <a:ahLst/>
              <a:cxnLst/>
              <a:rect l="l" t="t" r="r" b="b"/>
              <a:pathLst>
                <a:path w="7550" h="6305" extrusionOk="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9"/>
            <p:cNvSpPr/>
            <p:nvPr/>
          </p:nvSpPr>
          <p:spPr>
            <a:xfrm>
              <a:off x="6411824" y="1208616"/>
              <a:ext cx="441407" cy="388648"/>
            </a:xfrm>
            <a:custGeom>
              <a:avLst/>
              <a:gdLst/>
              <a:ahLst/>
              <a:cxnLst/>
              <a:rect l="l" t="t" r="r" b="b"/>
              <a:pathLst>
                <a:path w="8507" h="7521" extrusionOk="0">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9"/>
            <p:cNvSpPr/>
            <p:nvPr/>
          </p:nvSpPr>
          <p:spPr>
            <a:xfrm>
              <a:off x="2118197" y="986264"/>
              <a:ext cx="438968" cy="274343"/>
            </a:xfrm>
            <a:custGeom>
              <a:avLst/>
              <a:gdLst/>
              <a:ahLst/>
              <a:cxnLst/>
              <a:rect l="l" t="t" r="r" b="b"/>
              <a:pathLst>
                <a:path w="8460" h="5309" extrusionOk="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9"/>
            <p:cNvSpPr/>
            <p:nvPr/>
          </p:nvSpPr>
          <p:spPr>
            <a:xfrm>
              <a:off x="6063192" y="333831"/>
              <a:ext cx="343703" cy="378829"/>
            </a:xfrm>
            <a:custGeom>
              <a:avLst/>
              <a:gdLst/>
              <a:ahLst/>
              <a:cxnLst/>
              <a:rect l="l" t="t" r="r" b="b"/>
              <a:pathLst>
                <a:path w="6624" h="7331" extrusionOk="0">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9"/>
            <p:cNvSpPr/>
            <p:nvPr/>
          </p:nvSpPr>
          <p:spPr>
            <a:xfrm>
              <a:off x="6147665" y="876199"/>
              <a:ext cx="247659" cy="377383"/>
            </a:xfrm>
            <a:custGeom>
              <a:avLst/>
              <a:gdLst/>
              <a:ahLst/>
              <a:cxnLst/>
              <a:rect l="l" t="t" r="r" b="b"/>
              <a:pathLst>
                <a:path w="4773" h="7303" extrusionOk="0">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9"/>
            <p:cNvSpPr/>
            <p:nvPr/>
          </p:nvSpPr>
          <p:spPr>
            <a:xfrm>
              <a:off x="7319385" y="1688975"/>
              <a:ext cx="307278" cy="385961"/>
            </a:xfrm>
            <a:custGeom>
              <a:avLst/>
              <a:gdLst/>
              <a:ahLst/>
              <a:cxnLst/>
              <a:rect l="l" t="t" r="r" b="b"/>
              <a:pathLst>
                <a:path w="5922" h="7469" extrusionOk="0">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9"/>
            <p:cNvSpPr/>
            <p:nvPr/>
          </p:nvSpPr>
          <p:spPr>
            <a:xfrm>
              <a:off x="4483223" y="1885645"/>
              <a:ext cx="345363" cy="293927"/>
            </a:xfrm>
            <a:custGeom>
              <a:avLst/>
              <a:gdLst/>
              <a:ahLst/>
              <a:cxnLst/>
              <a:rect l="l" t="t" r="r" b="b"/>
              <a:pathLst>
                <a:path w="6656" h="5688" extrusionOk="0">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9"/>
            <p:cNvSpPr/>
            <p:nvPr/>
          </p:nvSpPr>
          <p:spPr>
            <a:xfrm>
              <a:off x="3698997" y="1065635"/>
              <a:ext cx="341108" cy="285763"/>
            </a:xfrm>
            <a:custGeom>
              <a:avLst/>
              <a:gdLst/>
              <a:ahLst/>
              <a:cxnLst/>
              <a:rect l="l" t="t" r="r" b="b"/>
              <a:pathLst>
                <a:path w="6574" h="5530" extrusionOk="0">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9"/>
            <p:cNvSpPr/>
            <p:nvPr/>
          </p:nvSpPr>
          <p:spPr>
            <a:xfrm>
              <a:off x="2504914" y="471335"/>
              <a:ext cx="321339" cy="282817"/>
            </a:xfrm>
            <a:custGeom>
              <a:avLst/>
              <a:gdLst/>
              <a:ahLst/>
              <a:cxnLst/>
              <a:rect l="l" t="t" r="r" b="b"/>
              <a:pathLst>
                <a:path w="6193" h="5473" extrusionOk="0">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9"/>
            <p:cNvSpPr/>
            <p:nvPr/>
          </p:nvSpPr>
          <p:spPr>
            <a:xfrm>
              <a:off x="4861637" y="319414"/>
              <a:ext cx="426515" cy="307880"/>
            </a:xfrm>
            <a:custGeom>
              <a:avLst/>
              <a:gdLst/>
              <a:ahLst/>
              <a:cxnLst/>
              <a:rect l="l" t="t" r="r" b="b"/>
              <a:pathLst>
                <a:path w="8220" h="5958" extrusionOk="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9"/>
            <p:cNvSpPr/>
            <p:nvPr/>
          </p:nvSpPr>
          <p:spPr>
            <a:xfrm>
              <a:off x="4528780" y="2425946"/>
              <a:ext cx="426515" cy="308345"/>
            </a:xfrm>
            <a:custGeom>
              <a:avLst/>
              <a:gdLst/>
              <a:ahLst/>
              <a:cxnLst/>
              <a:rect l="l" t="t" r="r" b="b"/>
              <a:pathLst>
                <a:path w="8220" h="5967" extrusionOk="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9"/>
            <p:cNvSpPr/>
            <p:nvPr/>
          </p:nvSpPr>
          <p:spPr>
            <a:xfrm>
              <a:off x="4013694" y="620931"/>
              <a:ext cx="301466" cy="292842"/>
            </a:xfrm>
            <a:custGeom>
              <a:avLst/>
              <a:gdLst/>
              <a:ahLst/>
              <a:cxnLst/>
              <a:rect l="l" t="t" r="r" b="b"/>
              <a:pathLst>
                <a:path w="5810" h="5667" extrusionOk="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9"/>
            <p:cNvSpPr/>
            <p:nvPr/>
          </p:nvSpPr>
          <p:spPr>
            <a:xfrm>
              <a:off x="3309842" y="-24475"/>
              <a:ext cx="333740" cy="316096"/>
            </a:xfrm>
            <a:custGeom>
              <a:avLst/>
              <a:gdLst/>
              <a:ahLst/>
              <a:cxnLst/>
              <a:rect l="l" t="t" r="r" b="b"/>
              <a:pathLst>
                <a:path w="6432" h="6117" extrusionOk="0">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9"/>
            <p:cNvSpPr/>
            <p:nvPr/>
          </p:nvSpPr>
          <p:spPr>
            <a:xfrm>
              <a:off x="4503926" y="1337284"/>
              <a:ext cx="245999" cy="458409"/>
            </a:xfrm>
            <a:custGeom>
              <a:avLst/>
              <a:gdLst/>
              <a:ahLst/>
              <a:cxnLst/>
              <a:rect l="l" t="t" r="r" b="b"/>
              <a:pathLst>
                <a:path w="4741" h="8871" extrusionOk="0">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9"/>
            <p:cNvSpPr/>
            <p:nvPr/>
          </p:nvSpPr>
          <p:spPr>
            <a:xfrm>
              <a:off x="4166865" y="1160508"/>
              <a:ext cx="306448" cy="332839"/>
            </a:xfrm>
            <a:custGeom>
              <a:avLst/>
              <a:gdLst/>
              <a:ahLst/>
              <a:cxnLst/>
              <a:rect l="l" t="t" r="r" b="b"/>
              <a:pathLst>
                <a:path w="5906" h="6441" extrusionOk="0">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9"/>
            <p:cNvSpPr/>
            <p:nvPr/>
          </p:nvSpPr>
          <p:spPr>
            <a:xfrm>
              <a:off x="2351742" y="91946"/>
              <a:ext cx="455468" cy="218740"/>
            </a:xfrm>
            <a:custGeom>
              <a:avLst/>
              <a:gdLst/>
              <a:ahLst/>
              <a:cxnLst/>
              <a:rect l="l" t="t" r="r" b="b"/>
              <a:pathLst>
                <a:path w="8778" h="4233" extrusionOk="0">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9"/>
            <p:cNvSpPr/>
            <p:nvPr/>
          </p:nvSpPr>
          <p:spPr>
            <a:xfrm>
              <a:off x="3219558" y="1176010"/>
              <a:ext cx="379298" cy="304004"/>
            </a:xfrm>
            <a:custGeom>
              <a:avLst/>
              <a:gdLst/>
              <a:ahLst/>
              <a:cxnLst/>
              <a:rect l="l" t="t" r="r" b="b"/>
              <a:pathLst>
                <a:path w="7310" h="5883" extrusionOk="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9"/>
            <p:cNvSpPr/>
            <p:nvPr/>
          </p:nvSpPr>
          <p:spPr>
            <a:xfrm>
              <a:off x="6487994" y="792591"/>
              <a:ext cx="227786" cy="346429"/>
            </a:xfrm>
            <a:custGeom>
              <a:avLst/>
              <a:gdLst/>
              <a:ahLst/>
              <a:cxnLst/>
              <a:rect l="l" t="t" r="r" b="b"/>
              <a:pathLst>
                <a:path w="4390" h="6704" extrusionOk="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9"/>
            <p:cNvSpPr/>
            <p:nvPr/>
          </p:nvSpPr>
          <p:spPr>
            <a:xfrm>
              <a:off x="5459535" y="1822190"/>
              <a:ext cx="274122" cy="310412"/>
            </a:xfrm>
            <a:custGeom>
              <a:avLst/>
              <a:gdLst/>
              <a:ahLst/>
              <a:cxnLst/>
              <a:rect l="l" t="t" r="r" b="b"/>
              <a:pathLst>
                <a:path w="5283" h="6007" extrusionOk="0">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9"/>
            <p:cNvSpPr/>
            <p:nvPr/>
          </p:nvSpPr>
          <p:spPr>
            <a:xfrm>
              <a:off x="2810478" y="1641590"/>
              <a:ext cx="347024" cy="360898"/>
            </a:xfrm>
            <a:custGeom>
              <a:avLst/>
              <a:gdLst/>
              <a:ahLst/>
              <a:cxnLst/>
              <a:rect l="l" t="t" r="r" b="b"/>
              <a:pathLst>
                <a:path w="6688" h="6984" extrusionOk="0">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9"/>
            <p:cNvSpPr/>
            <p:nvPr/>
          </p:nvSpPr>
          <p:spPr>
            <a:xfrm>
              <a:off x="4538690" y="1032150"/>
              <a:ext cx="327151" cy="301575"/>
            </a:xfrm>
            <a:custGeom>
              <a:avLst/>
              <a:gdLst/>
              <a:ahLst/>
              <a:cxnLst/>
              <a:rect l="l" t="t" r="r" b="b"/>
              <a:pathLst>
                <a:path w="6305" h="5836" extrusionOk="0">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9"/>
            <p:cNvSpPr/>
            <p:nvPr/>
          </p:nvSpPr>
          <p:spPr>
            <a:xfrm>
              <a:off x="2258968" y="745309"/>
              <a:ext cx="376859" cy="195332"/>
            </a:xfrm>
            <a:custGeom>
              <a:avLst/>
              <a:gdLst/>
              <a:ahLst/>
              <a:cxnLst/>
              <a:rect l="l" t="t" r="r" b="b"/>
              <a:pathLst>
                <a:path w="7263" h="3780" extrusionOk="0">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9"/>
            <p:cNvSpPr/>
            <p:nvPr/>
          </p:nvSpPr>
          <p:spPr>
            <a:xfrm>
              <a:off x="6719879" y="695237"/>
              <a:ext cx="241017" cy="288708"/>
            </a:xfrm>
            <a:custGeom>
              <a:avLst/>
              <a:gdLst/>
              <a:ahLst/>
              <a:cxnLst/>
              <a:rect l="l" t="t" r="r" b="b"/>
              <a:pathLst>
                <a:path w="4645" h="5587" extrusionOk="0">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9"/>
            <p:cNvSpPr/>
            <p:nvPr/>
          </p:nvSpPr>
          <p:spPr>
            <a:xfrm>
              <a:off x="5946446" y="1698483"/>
              <a:ext cx="327981" cy="272172"/>
            </a:xfrm>
            <a:custGeom>
              <a:avLst/>
              <a:gdLst/>
              <a:ahLst/>
              <a:cxnLst/>
              <a:rect l="l" t="t" r="r" b="b"/>
              <a:pathLst>
                <a:path w="6321" h="5267" extrusionOk="0">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9"/>
            <p:cNvSpPr/>
            <p:nvPr/>
          </p:nvSpPr>
          <p:spPr>
            <a:xfrm>
              <a:off x="6247237" y="45647"/>
              <a:ext cx="335764" cy="216777"/>
            </a:xfrm>
            <a:custGeom>
              <a:avLst/>
              <a:gdLst/>
              <a:ahLst/>
              <a:cxnLst/>
              <a:rect l="l" t="t" r="r" b="b"/>
              <a:pathLst>
                <a:path w="6471" h="4195" extrusionOk="0">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9"/>
            <p:cNvSpPr/>
            <p:nvPr/>
          </p:nvSpPr>
          <p:spPr>
            <a:xfrm>
              <a:off x="5108413" y="1234195"/>
              <a:ext cx="233598" cy="367048"/>
            </a:xfrm>
            <a:custGeom>
              <a:avLst/>
              <a:gdLst/>
              <a:ahLst/>
              <a:cxnLst/>
              <a:rect l="l" t="t" r="r" b="b"/>
              <a:pathLst>
                <a:path w="4502" h="7103" extrusionOk="0">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9"/>
            <p:cNvSpPr/>
            <p:nvPr/>
          </p:nvSpPr>
          <p:spPr>
            <a:xfrm>
              <a:off x="5107583" y="172092"/>
              <a:ext cx="289636" cy="238480"/>
            </a:xfrm>
            <a:custGeom>
              <a:avLst/>
              <a:gdLst/>
              <a:ahLst/>
              <a:cxnLst/>
              <a:rect l="l" t="t" r="r" b="b"/>
              <a:pathLst>
                <a:path w="5582" h="4615" extrusionOk="0">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9"/>
            <p:cNvSpPr/>
            <p:nvPr/>
          </p:nvSpPr>
          <p:spPr>
            <a:xfrm>
              <a:off x="6906984" y="1923626"/>
              <a:ext cx="366897" cy="234243"/>
            </a:xfrm>
            <a:custGeom>
              <a:avLst/>
              <a:gdLst/>
              <a:ahLst/>
              <a:cxnLst/>
              <a:rect l="l" t="t" r="r" b="b"/>
              <a:pathLst>
                <a:path w="7071" h="4533" extrusionOk="0">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9"/>
            <p:cNvSpPr/>
            <p:nvPr/>
          </p:nvSpPr>
          <p:spPr>
            <a:xfrm>
              <a:off x="5813095" y="563314"/>
              <a:ext cx="271683" cy="285246"/>
            </a:xfrm>
            <a:custGeom>
              <a:avLst/>
              <a:gdLst/>
              <a:ahLst/>
              <a:cxnLst/>
              <a:rect l="l" t="t" r="r" b="b"/>
              <a:pathLst>
                <a:path w="5236" h="5520" extrusionOk="0">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9"/>
            <p:cNvSpPr/>
            <p:nvPr/>
          </p:nvSpPr>
          <p:spPr>
            <a:xfrm>
              <a:off x="6628765" y="1895567"/>
              <a:ext cx="260890" cy="261631"/>
            </a:xfrm>
            <a:custGeom>
              <a:avLst/>
              <a:gdLst/>
              <a:ahLst/>
              <a:cxnLst/>
              <a:rect l="l" t="t" r="r" b="b"/>
              <a:pathLst>
                <a:path w="5028" h="5063" extrusionOk="0">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9"/>
            <p:cNvSpPr/>
            <p:nvPr/>
          </p:nvSpPr>
          <p:spPr>
            <a:xfrm>
              <a:off x="4974285" y="692292"/>
              <a:ext cx="257414" cy="218482"/>
            </a:xfrm>
            <a:custGeom>
              <a:avLst/>
              <a:gdLst/>
              <a:ahLst/>
              <a:cxnLst/>
              <a:rect l="l" t="t" r="r" b="b"/>
              <a:pathLst>
                <a:path w="4961" h="4228" extrusionOk="0">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9"/>
            <p:cNvSpPr/>
            <p:nvPr/>
          </p:nvSpPr>
          <p:spPr>
            <a:xfrm>
              <a:off x="6112070" y="1331289"/>
              <a:ext cx="178908" cy="350460"/>
            </a:xfrm>
            <a:custGeom>
              <a:avLst/>
              <a:gdLst/>
              <a:ahLst/>
              <a:cxnLst/>
              <a:rect l="l" t="t" r="r" b="b"/>
              <a:pathLst>
                <a:path w="3448" h="6782" extrusionOk="0">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9"/>
            <p:cNvSpPr/>
            <p:nvPr/>
          </p:nvSpPr>
          <p:spPr>
            <a:xfrm>
              <a:off x="6934329" y="390362"/>
              <a:ext cx="302297" cy="330100"/>
            </a:xfrm>
            <a:custGeom>
              <a:avLst/>
              <a:gdLst/>
              <a:ahLst/>
              <a:cxnLst/>
              <a:rect l="l" t="t" r="r" b="b"/>
              <a:pathLst>
                <a:path w="5826" h="6388" extrusionOk="0">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9"/>
            <p:cNvSpPr/>
            <p:nvPr/>
          </p:nvSpPr>
          <p:spPr>
            <a:xfrm>
              <a:off x="5844591" y="-10419"/>
              <a:ext cx="300636" cy="237498"/>
            </a:xfrm>
            <a:custGeom>
              <a:avLst/>
              <a:gdLst/>
              <a:ahLst/>
              <a:cxnLst/>
              <a:rect l="l" t="t" r="r" b="b"/>
              <a:pathLst>
                <a:path w="5794" h="4596" extrusionOk="0">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9"/>
            <p:cNvSpPr/>
            <p:nvPr/>
          </p:nvSpPr>
          <p:spPr>
            <a:xfrm>
              <a:off x="5685608" y="918313"/>
              <a:ext cx="288183" cy="229075"/>
            </a:xfrm>
            <a:custGeom>
              <a:avLst/>
              <a:gdLst/>
              <a:ahLst/>
              <a:cxnLst/>
              <a:rect l="l" t="t" r="r" b="b"/>
              <a:pathLst>
                <a:path w="5554" h="4433" extrusionOk="0">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9"/>
            <p:cNvSpPr/>
            <p:nvPr/>
          </p:nvSpPr>
          <p:spPr>
            <a:xfrm>
              <a:off x="4922086" y="1755531"/>
              <a:ext cx="212064" cy="278322"/>
            </a:xfrm>
            <a:custGeom>
              <a:avLst/>
              <a:gdLst/>
              <a:ahLst/>
              <a:cxnLst/>
              <a:rect l="l" t="t" r="r" b="b"/>
              <a:pathLst>
                <a:path w="4087" h="5386" extrusionOk="0">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9"/>
            <p:cNvSpPr/>
            <p:nvPr/>
          </p:nvSpPr>
          <p:spPr>
            <a:xfrm>
              <a:off x="4142894" y="1502691"/>
              <a:ext cx="314698" cy="173525"/>
            </a:xfrm>
            <a:custGeom>
              <a:avLst/>
              <a:gdLst/>
              <a:ahLst/>
              <a:cxnLst/>
              <a:rect l="l" t="t" r="r" b="b"/>
              <a:pathLst>
                <a:path w="6065" h="3358" extrusionOk="0">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9"/>
            <p:cNvSpPr/>
            <p:nvPr/>
          </p:nvSpPr>
          <p:spPr>
            <a:xfrm>
              <a:off x="2188868" y="1964965"/>
              <a:ext cx="284655" cy="192748"/>
            </a:xfrm>
            <a:custGeom>
              <a:avLst/>
              <a:gdLst/>
              <a:ahLst/>
              <a:cxnLst/>
              <a:rect l="l" t="t" r="r" b="b"/>
              <a:pathLst>
                <a:path w="5486" h="3730" extrusionOk="0">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9"/>
            <p:cNvSpPr/>
            <p:nvPr/>
          </p:nvSpPr>
          <p:spPr>
            <a:xfrm>
              <a:off x="3275856" y="787992"/>
              <a:ext cx="241017" cy="229799"/>
            </a:xfrm>
            <a:custGeom>
              <a:avLst/>
              <a:gdLst/>
              <a:ahLst/>
              <a:cxnLst/>
              <a:rect l="l" t="t" r="r" b="b"/>
              <a:pathLst>
                <a:path w="4645" h="4447" extrusionOk="0">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9"/>
            <p:cNvSpPr/>
            <p:nvPr/>
          </p:nvSpPr>
          <p:spPr>
            <a:xfrm>
              <a:off x="3164091" y="1540982"/>
              <a:ext cx="277442" cy="179829"/>
            </a:xfrm>
            <a:custGeom>
              <a:avLst/>
              <a:gdLst/>
              <a:ahLst/>
              <a:cxnLst/>
              <a:rect l="l" t="t" r="r" b="b"/>
              <a:pathLst>
                <a:path w="5347" h="3480" extrusionOk="0">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9"/>
            <p:cNvSpPr/>
            <p:nvPr/>
          </p:nvSpPr>
          <p:spPr>
            <a:xfrm>
              <a:off x="1745594" y="1962381"/>
              <a:ext cx="294825" cy="227628"/>
            </a:xfrm>
            <a:custGeom>
              <a:avLst/>
              <a:gdLst/>
              <a:ahLst/>
              <a:cxnLst/>
              <a:rect l="l" t="t" r="r" b="b"/>
              <a:pathLst>
                <a:path w="5682" h="4405" extrusionOk="0">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9"/>
            <p:cNvSpPr/>
            <p:nvPr/>
          </p:nvSpPr>
          <p:spPr>
            <a:xfrm>
              <a:off x="4076633" y="328664"/>
              <a:ext cx="271631" cy="202153"/>
            </a:xfrm>
            <a:custGeom>
              <a:avLst/>
              <a:gdLst/>
              <a:ahLst/>
              <a:cxnLst/>
              <a:rect l="l" t="t" r="r" b="b"/>
              <a:pathLst>
                <a:path w="5235" h="3912" extrusionOk="0">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9"/>
            <p:cNvSpPr/>
            <p:nvPr/>
          </p:nvSpPr>
          <p:spPr>
            <a:xfrm>
              <a:off x="1549304" y="1363017"/>
              <a:ext cx="183889" cy="243751"/>
            </a:xfrm>
            <a:custGeom>
              <a:avLst/>
              <a:gdLst/>
              <a:ahLst/>
              <a:cxnLst/>
              <a:rect l="l" t="t" r="r" b="b"/>
              <a:pathLst>
                <a:path w="3544" h="4717" extrusionOk="0">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9"/>
            <p:cNvSpPr/>
            <p:nvPr/>
          </p:nvSpPr>
          <p:spPr>
            <a:xfrm>
              <a:off x="5365100" y="635347"/>
              <a:ext cx="264211" cy="145310"/>
            </a:xfrm>
            <a:custGeom>
              <a:avLst/>
              <a:gdLst/>
              <a:ahLst/>
              <a:cxnLst/>
              <a:rect l="l" t="t" r="r" b="b"/>
              <a:pathLst>
                <a:path w="5092" h="2812" extrusionOk="0">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9"/>
            <p:cNvSpPr/>
            <p:nvPr/>
          </p:nvSpPr>
          <p:spPr>
            <a:xfrm>
              <a:off x="4903043" y="896042"/>
              <a:ext cx="234428" cy="201843"/>
            </a:xfrm>
            <a:custGeom>
              <a:avLst/>
              <a:gdLst/>
              <a:ahLst/>
              <a:cxnLst/>
              <a:rect l="l" t="t" r="r" b="b"/>
              <a:pathLst>
                <a:path w="4518" h="3906" extrusionOk="0">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9"/>
            <p:cNvSpPr/>
            <p:nvPr/>
          </p:nvSpPr>
          <p:spPr>
            <a:xfrm>
              <a:off x="4652116" y="557940"/>
              <a:ext cx="220366" cy="184635"/>
            </a:xfrm>
            <a:custGeom>
              <a:avLst/>
              <a:gdLst/>
              <a:ahLst/>
              <a:cxnLst/>
              <a:rect l="l" t="t" r="r" b="b"/>
              <a:pathLst>
                <a:path w="4247" h="3573" extrusionOk="0">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9"/>
            <p:cNvSpPr/>
            <p:nvPr/>
          </p:nvSpPr>
          <p:spPr>
            <a:xfrm>
              <a:off x="2939678" y="282312"/>
              <a:ext cx="191309" cy="256721"/>
            </a:xfrm>
            <a:custGeom>
              <a:avLst/>
              <a:gdLst/>
              <a:ahLst/>
              <a:cxnLst/>
              <a:rect l="l" t="t" r="r" b="b"/>
              <a:pathLst>
                <a:path w="3687" h="4968" extrusionOk="0">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9"/>
            <p:cNvSpPr/>
            <p:nvPr/>
          </p:nvSpPr>
          <p:spPr>
            <a:xfrm>
              <a:off x="3943283" y="1241584"/>
              <a:ext cx="293216" cy="260649"/>
            </a:xfrm>
            <a:custGeom>
              <a:avLst/>
              <a:gdLst/>
              <a:ahLst/>
              <a:cxnLst/>
              <a:rect l="l" t="t" r="r" b="b"/>
              <a:pathLst>
                <a:path w="5651" h="5044" extrusionOk="0">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9"/>
            <p:cNvSpPr/>
            <p:nvPr/>
          </p:nvSpPr>
          <p:spPr>
            <a:xfrm>
              <a:off x="2411361" y="1723752"/>
              <a:ext cx="198781" cy="218895"/>
            </a:xfrm>
            <a:custGeom>
              <a:avLst/>
              <a:gdLst/>
              <a:ahLst/>
              <a:cxnLst/>
              <a:rect l="l" t="t" r="r" b="b"/>
              <a:pathLst>
                <a:path w="3831" h="4236" extrusionOk="0">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9"/>
            <p:cNvSpPr/>
            <p:nvPr/>
          </p:nvSpPr>
          <p:spPr>
            <a:xfrm>
              <a:off x="4354853" y="577628"/>
              <a:ext cx="119912" cy="341572"/>
            </a:xfrm>
            <a:custGeom>
              <a:avLst/>
              <a:gdLst/>
              <a:ahLst/>
              <a:cxnLst/>
              <a:rect l="l" t="t" r="r" b="b"/>
              <a:pathLst>
                <a:path w="2311" h="6610" extrusionOk="0">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9"/>
            <p:cNvSpPr/>
            <p:nvPr/>
          </p:nvSpPr>
          <p:spPr>
            <a:xfrm>
              <a:off x="1789439" y="1100566"/>
              <a:ext cx="216215" cy="214916"/>
            </a:xfrm>
            <a:custGeom>
              <a:avLst/>
              <a:gdLst/>
              <a:ahLst/>
              <a:cxnLst/>
              <a:rect l="l" t="t" r="r" b="b"/>
              <a:pathLst>
                <a:path w="4167" h="4159" extrusionOk="0">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9"/>
            <p:cNvSpPr/>
            <p:nvPr/>
          </p:nvSpPr>
          <p:spPr>
            <a:xfrm>
              <a:off x="5157291" y="1951116"/>
              <a:ext cx="241017" cy="127586"/>
            </a:xfrm>
            <a:custGeom>
              <a:avLst/>
              <a:gdLst/>
              <a:ahLst/>
              <a:cxnLst/>
              <a:rect l="l" t="t" r="r" b="b"/>
              <a:pathLst>
                <a:path w="4645" h="2469" extrusionOk="0">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9"/>
            <p:cNvSpPr/>
            <p:nvPr/>
          </p:nvSpPr>
          <p:spPr>
            <a:xfrm>
              <a:off x="1798571" y="391344"/>
              <a:ext cx="130912" cy="154767"/>
            </a:xfrm>
            <a:custGeom>
              <a:avLst/>
              <a:gdLst/>
              <a:ahLst/>
              <a:cxnLst/>
              <a:rect l="l" t="t" r="r" b="b"/>
              <a:pathLst>
                <a:path w="2523" h="2995" extrusionOk="0">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9"/>
            <p:cNvSpPr/>
            <p:nvPr/>
          </p:nvSpPr>
          <p:spPr>
            <a:xfrm>
              <a:off x="1715759" y="201701"/>
              <a:ext cx="131742" cy="183550"/>
            </a:xfrm>
            <a:custGeom>
              <a:avLst/>
              <a:gdLst/>
              <a:ahLst/>
              <a:cxnLst/>
              <a:rect l="l" t="t" r="r" b="b"/>
              <a:pathLst>
                <a:path w="2539" h="3552" extrusionOk="0">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9"/>
            <p:cNvSpPr/>
            <p:nvPr/>
          </p:nvSpPr>
          <p:spPr>
            <a:xfrm>
              <a:off x="5236783" y="1569092"/>
              <a:ext cx="234376" cy="204478"/>
            </a:xfrm>
            <a:custGeom>
              <a:avLst/>
              <a:gdLst/>
              <a:ahLst/>
              <a:cxnLst/>
              <a:rect l="l" t="t" r="r" b="b"/>
              <a:pathLst>
                <a:path w="4517" h="3957" extrusionOk="0">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9"/>
            <p:cNvSpPr/>
            <p:nvPr/>
          </p:nvSpPr>
          <p:spPr>
            <a:xfrm>
              <a:off x="1781189" y="793004"/>
              <a:ext cx="139992" cy="265403"/>
            </a:xfrm>
            <a:custGeom>
              <a:avLst/>
              <a:gdLst/>
              <a:ahLst/>
              <a:cxnLst/>
              <a:rect l="l" t="t" r="r" b="b"/>
              <a:pathLst>
                <a:path w="2698" h="5136" extrusionOk="0">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9"/>
            <p:cNvSpPr/>
            <p:nvPr/>
          </p:nvSpPr>
          <p:spPr>
            <a:xfrm>
              <a:off x="4866618" y="2161377"/>
              <a:ext cx="225296" cy="163913"/>
            </a:xfrm>
            <a:custGeom>
              <a:avLst/>
              <a:gdLst/>
              <a:ahLst/>
              <a:cxnLst/>
              <a:rect l="l" t="t" r="r" b="b"/>
              <a:pathLst>
                <a:path w="4342" h="3172" extrusionOk="0">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9"/>
            <p:cNvSpPr/>
            <p:nvPr/>
          </p:nvSpPr>
          <p:spPr>
            <a:xfrm>
              <a:off x="4899722" y="-28402"/>
              <a:ext cx="116020" cy="249022"/>
            </a:xfrm>
            <a:custGeom>
              <a:avLst/>
              <a:gdLst/>
              <a:ahLst/>
              <a:cxnLst/>
              <a:rect l="l" t="t" r="r" b="b"/>
              <a:pathLst>
                <a:path w="2236" h="4819" extrusionOk="0">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9"/>
            <p:cNvSpPr/>
            <p:nvPr/>
          </p:nvSpPr>
          <p:spPr>
            <a:xfrm>
              <a:off x="2289633" y="1556380"/>
              <a:ext cx="221975" cy="124847"/>
            </a:xfrm>
            <a:custGeom>
              <a:avLst/>
              <a:gdLst/>
              <a:ahLst/>
              <a:cxnLst/>
              <a:rect l="l" t="t" r="r" b="b"/>
              <a:pathLst>
                <a:path w="4278" h="2416" extrusionOk="0">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9"/>
            <p:cNvSpPr/>
            <p:nvPr/>
          </p:nvSpPr>
          <p:spPr>
            <a:xfrm>
              <a:off x="3948264" y="1552350"/>
              <a:ext cx="168167" cy="175178"/>
            </a:xfrm>
            <a:custGeom>
              <a:avLst/>
              <a:gdLst/>
              <a:ahLst/>
              <a:cxnLst/>
              <a:rect l="l" t="t" r="r" b="b"/>
              <a:pathLst>
                <a:path w="3241" h="3390" extrusionOk="0">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9"/>
            <p:cNvSpPr/>
            <p:nvPr/>
          </p:nvSpPr>
          <p:spPr>
            <a:xfrm>
              <a:off x="2641533" y="950764"/>
              <a:ext cx="177300" cy="151666"/>
            </a:xfrm>
            <a:custGeom>
              <a:avLst/>
              <a:gdLst/>
              <a:ahLst/>
              <a:cxnLst/>
              <a:rect l="l" t="t" r="r" b="b"/>
              <a:pathLst>
                <a:path w="3417" h="2935" extrusionOk="0">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9"/>
            <p:cNvSpPr/>
            <p:nvPr/>
          </p:nvSpPr>
          <p:spPr>
            <a:xfrm>
              <a:off x="3400904" y="534325"/>
              <a:ext cx="183059" cy="171509"/>
            </a:xfrm>
            <a:custGeom>
              <a:avLst/>
              <a:gdLst/>
              <a:ahLst/>
              <a:cxnLst/>
              <a:rect l="l" t="t" r="r" b="b"/>
              <a:pathLst>
                <a:path w="3528" h="3319" extrusionOk="0">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9"/>
            <p:cNvSpPr/>
            <p:nvPr/>
          </p:nvSpPr>
          <p:spPr>
            <a:xfrm>
              <a:off x="2288803" y="-37755"/>
              <a:ext cx="188040" cy="132133"/>
            </a:xfrm>
            <a:custGeom>
              <a:avLst/>
              <a:gdLst/>
              <a:ahLst/>
              <a:cxnLst/>
              <a:rect l="l" t="t" r="r" b="b"/>
              <a:pathLst>
                <a:path w="3624" h="2557" extrusionOk="0">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9"/>
            <p:cNvSpPr/>
            <p:nvPr/>
          </p:nvSpPr>
          <p:spPr>
            <a:xfrm>
              <a:off x="2998466" y="-51190"/>
              <a:ext cx="166507" cy="184480"/>
            </a:xfrm>
            <a:custGeom>
              <a:avLst/>
              <a:gdLst/>
              <a:ahLst/>
              <a:cxnLst/>
              <a:rect l="l" t="t" r="r" b="b"/>
              <a:pathLst>
                <a:path w="3209" h="3570" extrusionOk="0">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9"/>
            <p:cNvSpPr/>
            <p:nvPr/>
          </p:nvSpPr>
          <p:spPr>
            <a:xfrm>
              <a:off x="4260470" y="105898"/>
              <a:ext cx="135011" cy="162208"/>
            </a:xfrm>
            <a:custGeom>
              <a:avLst/>
              <a:gdLst/>
              <a:ahLst/>
              <a:cxnLst/>
              <a:rect l="l" t="t" r="r" b="b"/>
              <a:pathLst>
                <a:path w="2602" h="3139" extrusionOk="0">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9"/>
            <p:cNvSpPr/>
            <p:nvPr/>
          </p:nvSpPr>
          <p:spPr>
            <a:xfrm>
              <a:off x="5738585" y="1626967"/>
              <a:ext cx="196290" cy="161071"/>
            </a:xfrm>
            <a:custGeom>
              <a:avLst/>
              <a:gdLst/>
              <a:ahLst/>
              <a:cxnLst/>
              <a:rect l="l" t="t" r="r" b="b"/>
              <a:pathLst>
                <a:path w="3783" h="3117" extrusionOk="0">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9"/>
            <p:cNvSpPr/>
            <p:nvPr/>
          </p:nvSpPr>
          <p:spPr>
            <a:xfrm>
              <a:off x="4915496" y="2406103"/>
              <a:ext cx="196290" cy="160451"/>
            </a:xfrm>
            <a:custGeom>
              <a:avLst/>
              <a:gdLst/>
              <a:ahLst/>
              <a:cxnLst/>
              <a:rect l="l" t="t" r="r" b="b"/>
              <a:pathLst>
                <a:path w="3783" h="3105" extrusionOk="0">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9"/>
            <p:cNvSpPr/>
            <p:nvPr/>
          </p:nvSpPr>
          <p:spPr>
            <a:xfrm>
              <a:off x="4930388" y="1131674"/>
              <a:ext cx="145804" cy="158384"/>
            </a:xfrm>
            <a:custGeom>
              <a:avLst/>
              <a:gdLst/>
              <a:ahLst/>
              <a:cxnLst/>
              <a:rect l="l" t="t" r="r" b="b"/>
              <a:pathLst>
                <a:path w="2810" h="3065" extrusionOk="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9"/>
            <p:cNvSpPr/>
            <p:nvPr/>
          </p:nvSpPr>
          <p:spPr>
            <a:xfrm>
              <a:off x="4919595" y="1432415"/>
              <a:ext cx="145804" cy="158642"/>
            </a:xfrm>
            <a:custGeom>
              <a:avLst/>
              <a:gdLst/>
              <a:ahLst/>
              <a:cxnLst/>
              <a:rect l="l" t="t" r="r" b="b"/>
              <a:pathLst>
                <a:path w="2810" h="3070" extrusionOk="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9"/>
            <p:cNvSpPr/>
            <p:nvPr/>
          </p:nvSpPr>
          <p:spPr>
            <a:xfrm>
              <a:off x="4257149" y="971123"/>
              <a:ext cx="133351" cy="193833"/>
            </a:xfrm>
            <a:custGeom>
              <a:avLst/>
              <a:gdLst/>
              <a:ahLst/>
              <a:cxnLst/>
              <a:rect l="l" t="t" r="r" b="b"/>
              <a:pathLst>
                <a:path w="2570" h="3751" extrusionOk="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9"/>
            <p:cNvSpPr/>
            <p:nvPr/>
          </p:nvSpPr>
          <p:spPr>
            <a:xfrm>
              <a:off x="4763933" y="1229596"/>
              <a:ext cx="129252" cy="167995"/>
            </a:xfrm>
            <a:custGeom>
              <a:avLst/>
              <a:gdLst/>
              <a:ahLst/>
              <a:cxnLst/>
              <a:rect l="l" t="t" r="r" b="b"/>
              <a:pathLst>
                <a:path w="2491" h="3251" extrusionOk="0">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9"/>
            <p:cNvSpPr/>
            <p:nvPr/>
          </p:nvSpPr>
          <p:spPr>
            <a:xfrm>
              <a:off x="1816784" y="1607744"/>
              <a:ext cx="144974" cy="193575"/>
            </a:xfrm>
            <a:custGeom>
              <a:avLst/>
              <a:gdLst/>
              <a:ahLst/>
              <a:cxnLst/>
              <a:rect l="l" t="t" r="r" b="b"/>
              <a:pathLst>
                <a:path w="2794" h="3746" extrusionOk="0">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9"/>
            <p:cNvSpPr/>
            <p:nvPr/>
          </p:nvSpPr>
          <p:spPr>
            <a:xfrm>
              <a:off x="2692071" y="741640"/>
              <a:ext cx="139992" cy="170114"/>
            </a:xfrm>
            <a:custGeom>
              <a:avLst/>
              <a:gdLst/>
              <a:ahLst/>
              <a:cxnLst/>
              <a:rect l="l" t="t" r="r" b="b"/>
              <a:pathLst>
                <a:path w="2698" h="3292" extrusionOk="0">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9"/>
            <p:cNvSpPr/>
            <p:nvPr/>
          </p:nvSpPr>
          <p:spPr>
            <a:xfrm>
              <a:off x="2613410" y="2124637"/>
              <a:ext cx="180569" cy="121591"/>
            </a:xfrm>
            <a:custGeom>
              <a:avLst/>
              <a:gdLst/>
              <a:ahLst/>
              <a:cxnLst/>
              <a:rect l="l" t="t" r="r" b="b"/>
              <a:pathLst>
                <a:path w="3480" h="2353" extrusionOk="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9"/>
            <p:cNvSpPr/>
            <p:nvPr/>
          </p:nvSpPr>
          <p:spPr>
            <a:xfrm>
              <a:off x="1606432" y="1707216"/>
              <a:ext cx="124271" cy="161174"/>
            </a:xfrm>
            <a:custGeom>
              <a:avLst/>
              <a:gdLst/>
              <a:ahLst/>
              <a:cxnLst/>
              <a:rect l="l" t="t" r="r" b="b"/>
              <a:pathLst>
                <a:path w="2395" h="3119" extrusionOk="0">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9"/>
            <p:cNvSpPr/>
            <p:nvPr/>
          </p:nvSpPr>
          <p:spPr>
            <a:xfrm>
              <a:off x="6247029" y="1608571"/>
              <a:ext cx="128422" cy="150994"/>
            </a:xfrm>
            <a:custGeom>
              <a:avLst/>
              <a:gdLst/>
              <a:ahLst/>
              <a:cxnLst/>
              <a:rect l="l" t="t" r="r" b="b"/>
              <a:pathLst>
                <a:path w="2475" h="2922" extrusionOk="0">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9"/>
            <p:cNvSpPr/>
            <p:nvPr/>
          </p:nvSpPr>
          <p:spPr>
            <a:xfrm>
              <a:off x="6381988" y="2781255"/>
              <a:ext cx="128422" cy="150994"/>
            </a:xfrm>
            <a:custGeom>
              <a:avLst/>
              <a:gdLst/>
              <a:ahLst/>
              <a:cxnLst/>
              <a:rect l="l" t="t" r="r" b="b"/>
              <a:pathLst>
                <a:path w="2475" h="2922" extrusionOk="0">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9"/>
            <p:cNvSpPr/>
            <p:nvPr/>
          </p:nvSpPr>
          <p:spPr>
            <a:xfrm>
              <a:off x="4747381" y="1770258"/>
              <a:ext cx="117629" cy="145155"/>
            </a:xfrm>
            <a:custGeom>
              <a:avLst/>
              <a:gdLst/>
              <a:ahLst/>
              <a:cxnLst/>
              <a:rect l="l" t="t" r="r" b="b"/>
              <a:pathLst>
                <a:path w="2267" h="2809" extrusionOk="0">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9"/>
            <p:cNvSpPr/>
            <p:nvPr/>
          </p:nvSpPr>
          <p:spPr>
            <a:xfrm>
              <a:off x="4695182" y="2299655"/>
              <a:ext cx="117681" cy="145207"/>
            </a:xfrm>
            <a:custGeom>
              <a:avLst/>
              <a:gdLst/>
              <a:ahLst/>
              <a:cxnLst/>
              <a:rect l="l" t="t" r="r" b="b"/>
              <a:pathLst>
                <a:path w="2268" h="2810" extrusionOk="0">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9"/>
            <p:cNvSpPr/>
            <p:nvPr/>
          </p:nvSpPr>
          <p:spPr>
            <a:xfrm>
              <a:off x="5216080" y="2206023"/>
              <a:ext cx="118459" cy="145620"/>
            </a:xfrm>
            <a:custGeom>
              <a:avLst/>
              <a:gdLst/>
              <a:ahLst/>
              <a:cxnLst/>
              <a:rect l="l" t="t" r="r" b="b"/>
              <a:pathLst>
                <a:path w="2283" h="2818" extrusionOk="0">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9"/>
            <p:cNvSpPr/>
            <p:nvPr/>
          </p:nvSpPr>
          <p:spPr>
            <a:xfrm>
              <a:off x="6810111" y="979288"/>
              <a:ext cx="204592" cy="135647"/>
            </a:xfrm>
            <a:custGeom>
              <a:avLst/>
              <a:gdLst/>
              <a:ahLst/>
              <a:cxnLst/>
              <a:rect l="l" t="t" r="r" b="b"/>
              <a:pathLst>
                <a:path w="3943" h="2625" extrusionOk="0">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9"/>
            <p:cNvSpPr/>
            <p:nvPr/>
          </p:nvSpPr>
          <p:spPr>
            <a:xfrm>
              <a:off x="7210084" y="220485"/>
              <a:ext cx="146634" cy="129653"/>
            </a:xfrm>
            <a:custGeom>
              <a:avLst/>
              <a:gdLst/>
              <a:ahLst/>
              <a:cxnLst/>
              <a:rect l="l" t="t" r="r" b="b"/>
              <a:pathLst>
                <a:path w="2826" h="2509" extrusionOk="0">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9"/>
            <p:cNvSpPr/>
            <p:nvPr/>
          </p:nvSpPr>
          <p:spPr>
            <a:xfrm>
              <a:off x="1335684" y="94685"/>
              <a:ext cx="198781" cy="89915"/>
            </a:xfrm>
            <a:custGeom>
              <a:avLst/>
              <a:gdLst/>
              <a:ahLst/>
              <a:cxnLst/>
              <a:rect l="l" t="t" r="r" b="b"/>
              <a:pathLst>
                <a:path w="3831" h="1740" extrusionOk="0">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9"/>
            <p:cNvSpPr/>
            <p:nvPr/>
          </p:nvSpPr>
          <p:spPr>
            <a:xfrm>
              <a:off x="2832012" y="80578"/>
              <a:ext cx="128422" cy="165722"/>
            </a:xfrm>
            <a:custGeom>
              <a:avLst/>
              <a:gdLst/>
              <a:ahLst/>
              <a:cxnLst/>
              <a:rect l="l" t="t" r="r" b="b"/>
              <a:pathLst>
                <a:path w="2475" h="3207" extrusionOk="0">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9"/>
            <p:cNvSpPr/>
            <p:nvPr/>
          </p:nvSpPr>
          <p:spPr>
            <a:xfrm>
              <a:off x="2664727" y="1742147"/>
              <a:ext cx="104398" cy="121385"/>
            </a:xfrm>
            <a:custGeom>
              <a:avLst/>
              <a:gdLst/>
              <a:ahLst/>
              <a:cxnLst/>
              <a:rect l="l" t="t" r="r" b="b"/>
              <a:pathLst>
                <a:path w="2012" h="2349" extrusionOk="0">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9"/>
            <p:cNvSpPr/>
            <p:nvPr/>
          </p:nvSpPr>
          <p:spPr>
            <a:xfrm>
              <a:off x="1581630" y="2768905"/>
              <a:ext cx="104398" cy="122108"/>
            </a:xfrm>
            <a:custGeom>
              <a:avLst/>
              <a:gdLst/>
              <a:ahLst/>
              <a:cxnLst/>
              <a:rect l="l" t="t" r="r" b="b"/>
              <a:pathLst>
                <a:path w="2012" h="2363" extrusionOk="0">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9"/>
            <p:cNvSpPr/>
            <p:nvPr/>
          </p:nvSpPr>
          <p:spPr>
            <a:xfrm>
              <a:off x="5702990" y="639481"/>
              <a:ext cx="115969" cy="131306"/>
            </a:xfrm>
            <a:custGeom>
              <a:avLst/>
              <a:gdLst/>
              <a:ahLst/>
              <a:cxnLst/>
              <a:rect l="l" t="t" r="r" b="b"/>
              <a:pathLst>
                <a:path w="2235" h="2541" extrusionOk="0">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9"/>
            <p:cNvSpPr/>
            <p:nvPr/>
          </p:nvSpPr>
          <p:spPr>
            <a:xfrm>
              <a:off x="6671831" y="1687632"/>
              <a:ext cx="116799" cy="131306"/>
            </a:xfrm>
            <a:custGeom>
              <a:avLst/>
              <a:gdLst/>
              <a:ahLst/>
              <a:cxnLst/>
              <a:rect l="l" t="t" r="r" b="b"/>
              <a:pathLst>
                <a:path w="2251" h="2541" extrusionOk="0">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9"/>
            <p:cNvSpPr/>
            <p:nvPr/>
          </p:nvSpPr>
          <p:spPr>
            <a:xfrm>
              <a:off x="5661584" y="48179"/>
              <a:ext cx="115969" cy="131306"/>
            </a:xfrm>
            <a:custGeom>
              <a:avLst/>
              <a:gdLst/>
              <a:ahLst/>
              <a:cxnLst/>
              <a:rect l="l" t="t" r="r" b="b"/>
              <a:pathLst>
                <a:path w="2235" h="2541" extrusionOk="0">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9"/>
            <p:cNvSpPr/>
            <p:nvPr/>
          </p:nvSpPr>
          <p:spPr>
            <a:xfrm>
              <a:off x="5042153" y="29938"/>
              <a:ext cx="142483" cy="93480"/>
            </a:xfrm>
            <a:custGeom>
              <a:avLst/>
              <a:gdLst/>
              <a:ahLst/>
              <a:cxnLst/>
              <a:rect l="l" t="t" r="r" b="b"/>
              <a:pathLst>
                <a:path w="2746" h="1809" extrusionOk="0">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9"/>
            <p:cNvSpPr/>
            <p:nvPr/>
          </p:nvSpPr>
          <p:spPr>
            <a:xfrm>
              <a:off x="5901719" y="883692"/>
              <a:ext cx="127591" cy="113013"/>
            </a:xfrm>
            <a:custGeom>
              <a:avLst/>
              <a:gdLst/>
              <a:ahLst/>
              <a:cxnLst/>
              <a:rect l="l" t="t" r="r" b="b"/>
              <a:pathLst>
                <a:path w="2459" h="2187" extrusionOk="0">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9"/>
            <p:cNvSpPr/>
            <p:nvPr/>
          </p:nvSpPr>
          <p:spPr>
            <a:xfrm>
              <a:off x="5438002" y="1263028"/>
              <a:ext cx="149073" cy="64387"/>
            </a:xfrm>
            <a:custGeom>
              <a:avLst/>
              <a:gdLst/>
              <a:ahLst/>
              <a:cxnLst/>
              <a:rect l="l" t="t" r="r" b="b"/>
              <a:pathLst>
                <a:path w="2873" h="1246" extrusionOk="0">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9"/>
            <p:cNvSpPr/>
            <p:nvPr/>
          </p:nvSpPr>
          <p:spPr>
            <a:xfrm>
              <a:off x="6706077" y="1475563"/>
              <a:ext cx="118874" cy="100818"/>
            </a:xfrm>
            <a:custGeom>
              <a:avLst/>
              <a:gdLst/>
              <a:ahLst/>
              <a:cxnLst/>
              <a:rect l="l" t="t" r="r" b="b"/>
              <a:pathLst>
                <a:path w="2291" h="1951" extrusionOk="0">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9"/>
            <p:cNvSpPr/>
            <p:nvPr/>
          </p:nvSpPr>
          <p:spPr>
            <a:xfrm>
              <a:off x="4060081" y="487871"/>
              <a:ext cx="141653" cy="94927"/>
            </a:xfrm>
            <a:custGeom>
              <a:avLst/>
              <a:gdLst/>
              <a:ahLst/>
              <a:cxnLst/>
              <a:rect l="l" t="t" r="r" b="b"/>
              <a:pathLst>
                <a:path w="2730" h="1837" extrusionOk="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9"/>
            <p:cNvSpPr/>
            <p:nvPr/>
          </p:nvSpPr>
          <p:spPr>
            <a:xfrm>
              <a:off x="5591173" y="1496439"/>
              <a:ext cx="109379" cy="185617"/>
            </a:xfrm>
            <a:custGeom>
              <a:avLst/>
              <a:gdLst/>
              <a:ahLst/>
              <a:cxnLst/>
              <a:rect l="l" t="t" r="r" b="b"/>
              <a:pathLst>
                <a:path w="2108" h="3592" extrusionOk="0">
                  <a:moveTo>
                    <a:pt x="1645" y="0"/>
                  </a:moveTo>
                  <a:cubicBezTo>
                    <a:pt x="495" y="894"/>
                    <a:pt x="224" y="2155"/>
                    <a:pt x="1" y="3591"/>
                  </a:cubicBezTo>
                  <a:cubicBezTo>
                    <a:pt x="1230" y="3112"/>
                    <a:pt x="2107" y="1038"/>
                    <a:pt x="16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9"/>
            <p:cNvSpPr/>
            <p:nvPr/>
          </p:nvSpPr>
          <p:spPr>
            <a:xfrm>
              <a:off x="4502265" y="550551"/>
              <a:ext cx="109223" cy="112290"/>
            </a:xfrm>
            <a:custGeom>
              <a:avLst/>
              <a:gdLst/>
              <a:ahLst/>
              <a:cxnLst/>
              <a:rect l="l" t="t" r="r" b="b"/>
              <a:pathLst>
                <a:path w="2105" h="2173" extrusionOk="0">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9"/>
            <p:cNvSpPr/>
            <p:nvPr/>
          </p:nvSpPr>
          <p:spPr>
            <a:xfrm>
              <a:off x="4035227" y="1763644"/>
              <a:ext cx="162356" cy="104745"/>
            </a:xfrm>
            <a:custGeom>
              <a:avLst/>
              <a:gdLst/>
              <a:ahLst/>
              <a:cxnLst/>
              <a:rect l="l" t="t" r="r" b="b"/>
              <a:pathLst>
                <a:path w="3129" h="2027" extrusionOk="0">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9"/>
            <p:cNvSpPr/>
            <p:nvPr/>
          </p:nvSpPr>
          <p:spPr>
            <a:xfrm>
              <a:off x="5473648" y="1333150"/>
              <a:ext cx="116747" cy="98286"/>
            </a:xfrm>
            <a:custGeom>
              <a:avLst/>
              <a:gdLst/>
              <a:ahLst/>
              <a:cxnLst/>
              <a:rect l="l" t="t" r="r" b="b"/>
              <a:pathLst>
                <a:path w="2250" h="1902" extrusionOk="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9"/>
            <p:cNvSpPr/>
            <p:nvPr/>
          </p:nvSpPr>
          <p:spPr>
            <a:xfrm>
              <a:off x="4235616" y="1883940"/>
              <a:ext cx="115138" cy="94152"/>
            </a:xfrm>
            <a:custGeom>
              <a:avLst/>
              <a:gdLst/>
              <a:ahLst/>
              <a:cxnLst/>
              <a:rect l="l" t="t" r="r" b="b"/>
              <a:pathLst>
                <a:path w="2219" h="1822" extrusionOk="0">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9"/>
            <p:cNvSpPr/>
            <p:nvPr/>
          </p:nvSpPr>
          <p:spPr>
            <a:xfrm>
              <a:off x="2048668" y="316365"/>
              <a:ext cx="154884" cy="76686"/>
            </a:xfrm>
            <a:custGeom>
              <a:avLst/>
              <a:gdLst/>
              <a:ahLst/>
              <a:cxnLst/>
              <a:rect l="l" t="t" r="r" b="b"/>
              <a:pathLst>
                <a:path w="2985" h="1484" extrusionOk="0">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9"/>
            <p:cNvSpPr/>
            <p:nvPr/>
          </p:nvSpPr>
          <p:spPr>
            <a:xfrm>
              <a:off x="2054428" y="789697"/>
              <a:ext cx="68803" cy="175695"/>
            </a:xfrm>
            <a:custGeom>
              <a:avLst/>
              <a:gdLst/>
              <a:ahLst/>
              <a:cxnLst/>
              <a:rect l="l" t="t" r="r" b="b"/>
              <a:pathLst>
                <a:path w="1326" h="3400" extrusionOk="0">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9"/>
            <p:cNvSpPr/>
            <p:nvPr/>
          </p:nvSpPr>
          <p:spPr>
            <a:xfrm>
              <a:off x="6286775" y="754145"/>
              <a:ext cx="103567" cy="109809"/>
            </a:xfrm>
            <a:custGeom>
              <a:avLst/>
              <a:gdLst/>
              <a:ahLst/>
              <a:cxnLst/>
              <a:rect l="l" t="t" r="r" b="b"/>
              <a:pathLst>
                <a:path w="1996" h="2125" extrusionOk="0">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9"/>
            <p:cNvSpPr/>
            <p:nvPr/>
          </p:nvSpPr>
          <p:spPr>
            <a:xfrm>
              <a:off x="7586034" y="843438"/>
              <a:ext cx="76223" cy="131875"/>
            </a:xfrm>
            <a:custGeom>
              <a:avLst/>
              <a:gdLst/>
              <a:ahLst/>
              <a:cxnLst/>
              <a:rect l="l" t="t" r="r" b="b"/>
              <a:pathLst>
                <a:path w="1469" h="2552" extrusionOk="0">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9"/>
            <p:cNvSpPr/>
            <p:nvPr/>
          </p:nvSpPr>
          <p:spPr>
            <a:xfrm>
              <a:off x="6459041" y="1162420"/>
              <a:ext cx="106006" cy="199621"/>
            </a:xfrm>
            <a:custGeom>
              <a:avLst/>
              <a:gdLst/>
              <a:ahLst/>
              <a:cxnLst/>
              <a:rect l="l" t="t" r="r" b="b"/>
              <a:pathLst>
                <a:path w="2043" h="3863" extrusionOk="0">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9"/>
            <p:cNvSpPr/>
            <p:nvPr/>
          </p:nvSpPr>
          <p:spPr>
            <a:xfrm>
              <a:off x="4564374" y="926581"/>
              <a:ext cx="83695" cy="134458"/>
            </a:xfrm>
            <a:custGeom>
              <a:avLst/>
              <a:gdLst/>
              <a:ahLst/>
              <a:cxnLst/>
              <a:rect l="l" t="t" r="r" b="b"/>
              <a:pathLst>
                <a:path w="1613" h="2602" extrusionOk="0">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9"/>
            <p:cNvSpPr/>
            <p:nvPr/>
          </p:nvSpPr>
          <p:spPr>
            <a:xfrm>
              <a:off x="4768914" y="830106"/>
              <a:ext cx="68751" cy="122935"/>
            </a:xfrm>
            <a:custGeom>
              <a:avLst/>
              <a:gdLst/>
              <a:ahLst/>
              <a:cxnLst/>
              <a:rect l="l" t="t" r="r" b="b"/>
              <a:pathLst>
                <a:path w="1325" h="2379" extrusionOk="0">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9"/>
            <p:cNvSpPr/>
            <p:nvPr/>
          </p:nvSpPr>
          <p:spPr>
            <a:xfrm>
              <a:off x="5210268" y="1155030"/>
              <a:ext cx="80374" cy="105572"/>
            </a:xfrm>
            <a:custGeom>
              <a:avLst/>
              <a:gdLst/>
              <a:ahLst/>
              <a:cxnLst/>
              <a:rect l="l" t="t" r="r" b="b"/>
              <a:pathLst>
                <a:path w="1549" h="2043" extrusionOk="0">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9"/>
            <p:cNvSpPr/>
            <p:nvPr/>
          </p:nvSpPr>
          <p:spPr>
            <a:xfrm>
              <a:off x="4871599" y="591735"/>
              <a:ext cx="91063" cy="87486"/>
            </a:xfrm>
            <a:custGeom>
              <a:avLst/>
              <a:gdLst/>
              <a:ahLst/>
              <a:cxnLst/>
              <a:rect l="l" t="t" r="r" b="b"/>
              <a:pathLst>
                <a:path w="1755" h="1693" extrusionOk="0">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9"/>
            <p:cNvSpPr/>
            <p:nvPr/>
          </p:nvSpPr>
          <p:spPr>
            <a:xfrm>
              <a:off x="4355684" y="2024234"/>
              <a:ext cx="88676" cy="92705"/>
            </a:xfrm>
            <a:custGeom>
              <a:avLst/>
              <a:gdLst/>
              <a:ahLst/>
              <a:cxnLst/>
              <a:rect l="l" t="t" r="r" b="b"/>
              <a:pathLst>
                <a:path w="1709" h="1794" extrusionOk="0">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9"/>
            <p:cNvSpPr/>
            <p:nvPr/>
          </p:nvSpPr>
          <p:spPr>
            <a:xfrm>
              <a:off x="7005570" y="634779"/>
              <a:ext cx="122610" cy="81543"/>
            </a:xfrm>
            <a:custGeom>
              <a:avLst/>
              <a:gdLst/>
              <a:ahLst/>
              <a:cxnLst/>
              <a:rect l="l" t="t" r="r" b="b"/>
              <a:pathLst>
                <a:path w="2363" h="1578" extrusionOk="0">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9"/>
            <p:cNvSpPr/>
            <p:nvPr/>
          </p:nvSpPr>
          <p:spPr>
            <a:xfrm>
              <a:off x="1594861" y="1107077"/>
              <a:ext cx="120120" cy="52812"/>
            </a:xfrm>
            <a:custGeom>
              <a:avLst/>
              <a:gdLst/>
              <a:ahLst/>
              <a:cxnLst/>
              <a:rect l="l" t="t" r="r" b="b"/>
              <a:pathLst>
                <a:path w="2315" h="1022" extrusionOk="0">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9"/>
            <p:cNvSpPr/>
            <p:nvPr/>
          </p:nvSpPr>
          <p:spPr>
            <a:xfrm>
              <a:off x="2150523" y="1859912"/>
              <a:ext cx="108497" cy="52502"/>
            </a:xfrm>
            <a:custGeom>
              <a:avLst/>
              <a:gdLst/>
              <a:ahLst/>
              <a:cxnLst/>
              <a:rect l="l" t="t" r="r" b="b"/>
              <a:pathLst>
                <a:path w="2091" h="1016" extrusionOk="0">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9"/>
            <p:cNvSpPr/>
            <p:nvPr/>
          </p:nvSpPr>
          <p:spPr>
            <a:xfrm>
              <a:off x="7519774" y="157985"/>
              <a:ext cx="79544" cy="80871"/>
            </a:xfrm>
            <a:custGeom>
              <a:avLst/>
              <a:gdLst/>
              <a:ahLst/>
              <a:cxnLst/>
              <a:rect l="l" t="t" r="r" b="b"/>
              <a:pathLst>
                <a:path w="1533" h="1565" extrusionOk="0">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9"/>
            <p:cNvSpPr/>
            <p:nvPr/>
          </p:nvSpPr>
          <p:spPr>
            <a:xfrm>
              <a:off x="2463508" y="1261375"/>
              <a:ext cx="79544" cy="92447"/>
            </a:xfrm>
            <a:custGeom>
              <a:avLst/>
              <a:gdLst/>
              <a:ahLst/>
              <a:cxnLst/>
              <a:rect l="l" t="t" r="r" b="b"/>
              <a:pathLst>
                <a:path w="1533" h="1789" extrusionOk="0">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9"/>
            <p:cNvSpPr/>
            <p:nvPr/>
          </p:nvSpPr>
          <p:spPr>
            <a:xfrm>
              <a:off x="3624487" y="1055248"/>
              <a:ext cx="72124" cy="80045"/>
            </a:xfrm>
            <a:custGeom>
              <a:avLst/>
              <a:gdLst/>
              <a:ahLst/>
              <a:cxnLst/>
              <a:rect l="l" t="t" r="r" b="b"/>
              <a:pathLst>
                <a:path w="1390" h="1549" extrusionOk="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9"/>
            <p:cNvSpPr/>
            <p:nvPr/>
          </p:nvSpPr>
          <p:spPr>
            <a:xfrm>
              <a:off x="2894951" y="764945"/>
              <a:ext cx="72072" cy="80045"/>
            </a:xfrm>
            <a:custGeom>
              <a:avLst/>
              <a:gdLst/>
              <a:ahLst/>
              <a:cxnLst/>
              <a:rect l="l" t="t" r="r" b="b"/>
              <a:pathLst>
                <a:path w="1389" h="1549" extrusionOk="0">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9"/>
            <p:cNvSpPr/>
            <p:nvPr/>
          </p:nvSpPr>
          <p:spPr>
            <a:xfrm>
              <a:off x="6173349" y="196741"/>
              <a:ext cx="49708" cy="112186"/>
            </a:xfrm>
            <a:custGeom>
              <a:avLst/>
              <a:gdLst/>
              <a:ahLst/>
              <a:cxnLst/>
              <a:rect l="l" t="t" r="r" b="b"/>
              <a:pathLst>
                <a:path w="958" h="2171" extrusionOk="0">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9"/>
            <p:cNvSpPr/>
            <p:nvPr/>
          </p:nvSpPr>
          <p:spPr>
            <a:xfrm>
              <a:off x="4808660" y="1636630"/>
              <a:ext cx="87794" cy="77564"/>
            </a:xfrm>
            <a:custGeom>
              <a:avLst/>
              <a:gdLst/>
              <a:ahLst/>
              <a:cxnLst/>
              <a:rect l="l" t="t" r="r" b="b"/>
              <a:pathLst>
                <a:path w="1692" h="1501" extrusionOk="0">
                  <a:moveTo>
                    <a:pt x="782" y="0"/>
                  </a:moveTo>
                  <a:lnTo>
                    <a:pt x="0" y="1245"/>
                  </a:lnTo>
                  <a:lnTo>
                    <a:pt x="1692" y="1500"/>
                  </a:lnTo>
                  <a:lnTo>
                    <a:pt x="7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9"/>
            <p:cNvSpPr/>
            <p:nvPr/>
          </p:nvSpPr>
          <p:spPr>
            <a:xfrm>
              <a:off x="2965466" y="2134713"/>
              <a:ext cx="55416" cy="60408"/>
            </a:xfrm>
            <a:custGeom>
              <a:avLst/>
              <a:gdLst/>
              <a:ahLst/>
              <a:cxnLst/>
              <a:rect l="l" t="t" r="r" b="b"/>
              <a:pathLst>
                <a:path w="1068" h="1169" extrusionOk="0">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9"/>
            <p:cNvSpPr/>
            <p:nvPr/>
          </p:nvSpPr>
          <p:spPr>
            <a:xfrm>
              <a:off x="2910673" y="1251505"/>
              <a:ext cx="64652" cy="84179"/>
            </a:xfrm>
            <a:custGeom>
              <a:avLst/>
              <a:gdLst/>
              <a:ahLst/>
              <a:cxnLst/>
              <a:rect l="l" t="t" r="r" b="b"/>
              <a:pathLst>
                <a:path w="1246" h="1629" extrusionOk="0">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9"/>
            <p:cNvSpPr/>
            <p:nvPr/>
          </p:nvSpPr>
          <p:spPr>
            <a:xfrm>
              <a:off x="2942168" y="1466933"/>
              <a:ext cx="80374" cy="46042"/>
            </a:xfrm>
            <a:custGeom>
              <a:avLst/>
              <a:gdLst/>
              <a:ahLst/>
              <a:cxnLst/>
              <a:rect l="l" t="t" r="r" b="b"/>
              <a:pathLst>
                <a:path w="1549" h="891" extrusionOk="0">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9"/>
            <p:cNvSpPr/>
            <p:nvPr/>
          </p:nvSpPr>
          <p:spPr>
            <a:xfrm>
              <a:off x="3147538" y="251153"/>
              <a:ext cx="122610" cy="24184"/>
            </a:xfrm>
            <a:custGeom>
              <a:avLst/>
              <a:gdLst/>
              <a:ahLst/>
              <a:cxnLst/>
              <a:rect l="l" t="t" r="r" b="b"/>
              <a:pathLst>
                <a:path w="2363" h="468" extrusionOk="0">
                  <a:moveTo>
                    <a:pt x="0" y="1"/>
                  </a:moveTo>
                  <a:cubicBezTo>
                    <a:pt x="638" y="312"/>
                    <a:pt x="1045" y="468"/>
                    <a:pt x="1385" y="468"/>
                  </a:cubicBezTo>
                  <a:cubicBezTo>
                    <a:pt x="1724" y="468"/>
                    <a:pt x="1995" y="312"/>
                    <a:pt x="2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9"/>
            <p:cNvSpPr/>
            <p:nvPr/>
          </p:nvSpPr>
          <p:spPr>
            <a:xfrm>
              <a:off x="5346057" y="1479128"/>
              <a:ext cx="68803" cy="68469"/>
            </a:xfrm>
            <a:custGeom>
              <a:avLst/>
              <a:gdLst/>
              <a:ahLst/>
              <a:cxnLst/>
              <a:rect l="l" t="t" r="r" b="b"/>
              <a:pathLst>
                <a:path w="1326" h="1325" extrusionOk="0">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9"/>
            <p:cNvSpPr/>
            <p:nvPr/>
          </p:nvSpPr>
          <p:spPr>
            <a:xfrm>
              <a:off x="1644570" y="1945897"/>
              <a:ext cx="75393" cy="59426"/>
            </a:xfrm>
            <a:custGeom>
              <a:avLst/>
              <a:gdLst/>
              <a:ahLst/>
              <a:cxnLst/>
              <a:rect l="l" t="t" r="r" b="b"/>
              <a:pathLst>
                <a:path w="1453" h="1150" extrusionOk="0">
                  <a:moveTo>
                    <a:pt x="0" y="0"/>
                  </a:moveTo>
                  <a:lnTo>
                    <a:pt x="766" y="1149"/>
                  </a:lnTo>
                  <a:cubicBezTo>
                    <a:pt x="1452" y="351"/>
                    <a:pt x="1357" y="20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9"/>
            <p:cNvSpPr/>
            <p:nvPr/>
          </p:nvSpPr>
          <p:spPr>
            <a:xfrm>
              <a:off x="7667082" y="388554"/>
              <a:ext cx="61435" cy="72965"/>
            </a:xfrm>
            <a:custGeom>
              <a:avLst/>
              <a:gdLst/>
              <a:ahLst/>
              <a:cxnLst/>
              <a:rect l="l" t="t" r="r" b="b"/>
              <a:pathLst>
                <a:path w="1184" h="1412" extrusionOk="0">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9"/>
            <p:cNvSpPr/>
            <p:nvPr/>
          </p:nvSpPr>
          <p:spPr>
            <a:xfrm>
              <a:off x="4134592" y="1090697"/>
              <a:ext cx="81204" cy="50331"/>
            </a:xfrm>
            <a:custGeom>
              <a:avLst/>
              <a:gdLst/>
              <a:ahLst/>
              <a:cxnLst/>
              <a:rect l="l" t="t" r="r" b="b"/>
              <a:pathLst>
                <a:path w="1565" h="974" extrusionOk="0">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9"/>
            <p:cNvSpPr/>
            <p:nvPr/>
          </p:nvSpPr>
          <p:spPr>
            <a:xfrm>
              <a:off x="2975272" y="-46539"/>
              <a:ext cx="58840" cy="71828"/>
            </a:xfrm>
            <a:custGeom>
              <a:avLst/>
              <a:gdLst/>
              <a:ahLst/>
              <a:cxnLst/>
              <a:rect l="l" t="t" r="r" b="b"/>
              <a:pathLst>
                <a:path w="1134" h="1390" extrusionOk="0">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9"/>
            <p:cNvSpPr/>
            <p:nvPr/>
          </p:nvSpPr>
          <p:spPr>
            <a:xfrm>
              <a:off x="732805" y="4702536"/>
              <a:ext cx="449709" cy="438979"/>
            </a:xfrm>
            <a:custGeom>
              <a:avLst/>
              <a:gdLst/>
              <a:ahLst/>
              <a:cxnLst/>
              <a:rect l="l" t="t" r="r" b="b"/>
              <a:pathLst>
                <a:path w="8667" h="8495" extrusionOk="0">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9"/>
            <p:cNvSpPr/>
            <p:nvPr/>
          </p:nvSpPr>
          <p:spPr>
            <a:xfrm>
              <a:off x="830" y="3206375"/>
              <a:ext cx="356934" cy="409628"/>
            </a:xfrm>
            <a:custGeom>
              <a:avLst/>
              <a:gdLst/>
              <a:ahLst/>
              <a:cxnLst/>
              <a:rect l="l" t="t" r="r" b="b"/>
              <a:pathLst>
                <a:path w="6879" h="7927" extrusionOk="0">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9"/>
            <p:cNvSpPr/>
            <p:nvPr/>
          </p:nvSpPr>
          <p:spPr>
            <a:xfrm>
              <a:off x="2960381" y="4816270"/>
              <a:ext cx="333740" cy="325242"/>
            </a:xfrm>
            <a:custGeom>
              <a:avLst/>
              <a:gdLst/>
              <a:ahLst/>
              <a:cxnLst/>
              <a:rect l="l" t="t" r="r" b="b"/>
              <a:pathLst>
                <a:path w="6432" h="6294" extrusionOk="0">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9"/>
            <p:cNvSpPr/>
            <p:nvPr/>
          </p:nvSpPr>
          <p:spPr>
            <a:xfrm>
              <a:off x="92723" y="-44059"/>
              <a:ext cx="327877" cy="224321"/>
            </a:xfrm>
            <a:custGeom>
              <a:avLst/>
              <a:gdLst/>
              <a:ahLst/>
              <a:cxnLst/>
              <a:rect l="l" t="t" r="r" b="b"/>
              <a:pathLst>
                <a:path w="6319" h="4341" extrusionOk="0">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9"/>
            <p:cNvSpPr/>
            <p:nvPr/>
          </p:nvSpPr>
          <p:spPr>
            <a:xfrm>
              <a:off x="830" y="3835761"/>
              <a:ext cx="236036" cy="260907"/>
            </a:xfrm>
            <a:custGeom>
              <a:avLst/>
              <a:gdLst/>
              <a:ahLst/>
              <a:cxnLst/>
              <a:rect l="l" t="t" r="r" b="b"/>
              <a:pathLst>
                <a:path w="4549" h="5049" extrusionOk="0">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9"/>
            <p:cNvSpPr/>
            <p:nvPr/>
          </p:nvSpPr>
          <p:spPr>
            <a:xfrm>
              <a:off x="443844" y="-44059"/>
              <a:ext cx="266702" cy="215433"/>
            </a:xfrm>
            <a:custGeom>
              <a:avLst/>
              <a:gdLst/>
              <a:ahLst/>
              <a:cxnLst/>
              <a:rect l="l" t="t" r="r" b="b"/>
              <a:pathLst>
                <a:path w="5140" h="4169" extrusionOk="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9"/>
            <p:cNvSpPr/>
            <p:nvPr/>
          </p:nvSpPr>
          <p:spPr>
            <a:xfrm>
              <a:off x="830" y="2754850"/>
              <a:ext cx="189649" cy="256980"/>
            </a:xfrm>
            <a:custGeom>
              <a:avLst/>
              <a:gdLst/>
              <a:ahLst/>
              <a:cxnLst/>
              <a:rect l="l" t="t" r="r" b="b"/>
              <a:pathLst>
                <a:path w="3655" h="4973" extrusionOk="0">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9"/>
            <p:cNvSpPr/>
            <p:nvPr/>
          </p:nvSpPr>
          <p:spPr>
            <a:xfrm>
              <a:off x="1032610" y="4980593"/>
              <a:ext cx="270801" cy="160916"/>
            </a:xfrm>
            <a:custGeom>
              <a:avLst/>
              <a:gdLst/>
              <a:ahLst/>
              <a:cxnLst/>
              <a:rect l="l" t="t" r="r" b="b"/>
              <a:pathLst>
                <a:path w="5219" h="3114" extrusionOk="0">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9"/>
            <p:cNvSpPr/>
            <p:nvPr/>
          </p:nvSpPr>
          <p:spPr>
            <a:xfrm>
              <a:off x="107614" y="4969276"/>
              <a:ext cx="389260" cy="173060"/>
            </a:xfrm>
            <a:custGeom>
              <a:avLst/>
              <a:gdLst/>
              <a:ahLst/>
              <a:cxnLst/>
              <a:rect l="l" t="t" r="r" b="b"/>
              <a:pathLst>
                <a:path w="7502" h="3349" extrusionOk="0">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9"/>
            <p:cNvSpPr/>
            <p:nvPr/>
          </p:nvSpPr>
          <p:spPr>
            <a:xfrm>
              <a:off x="4055930" y="4792655"/>
              <a:ext cx="77053" cy="348858"/>
            </a:xfrm>
            <a:custGeom>
              <a:avLst/>
              <a:gdLst/>
              <a:ahLst/>
              <a:cxnLst/>
              <a:rect l="l" t="t" r="r" b="b"/>
              <a:pathLst>
                <a:path w="1485" h="6751" extrusionOk="0">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9"/>
            <p:cNvSpPr/>
            <p:nvPr/>
          </p:nvSpPr>
          <p:spPr>
            <a:xfrm>
              <a:off x="0" y="4741602"/>
              <a:ext cx="136672" cy="161588"/>
            </a:xfrm>
            <a:custGeom>
              <a:avLst/>
              <a:gdLst/>
              <a:ahLst/>
              <a:cxnLst/>
              <a:rect l="l" t="t" r="r" b="b"/>
              <a:pathLst>
                <a:path w="2634" h="3127" extrusionOk="0">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9"/>
            <p:cNvSpPr/>
            <p:nvPr/>
          </p:nvSpPr>
          <p:spPr>
            <a:xfrm>
              <a:off x="830" y="4256592"/>
              <a:ext cx="160696" cy="176522"/>
            </a:xfrm>
            <a:custGeom>
              <a:avLst/>
              <a:gdLst/>
              <a:ahLst/>
              <a:cxnLst/>
              <a:rect l="l" t="t" r="r" b="b"/>
              <a:pathLst>
                <a:path w="3097" h="3416" extrusionOk="0">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9"/>
            <p:cNvSpPr/>
            <p:nvPr/>
          </p:nvSpPr>
          <p:spPr>
            <a:xfrm>
              <a:off x="1006926" y="-44059"/>
              <a:ext cx="197121" cy="92912"/>
            </a:xfrm>
            <a:custGeom>
              <a:avLst/>
              <a:gdLst/>
              <a:ahLst/>
              <a:cxnLst/>
              <a:rect l="l" t="t" r="r" b="b"/>
              <a:pathLst>
                <a:path w="3799" h="1798" extrusionOk="0">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9"/>
            <p:cNvSpPr/>
            <p:nvPr/>
          </p:nvSpPr>
          <p:spPr>
            <a:xfrm>
              <a:off x="2272251" y="5042498"/>
              <a:ext cx="135841" cy="99009"/>
            </a:xfrm>
            <a:custGeom>
              <a:avLst/>
              <a:gdLst/>
              <a:ahLst/>
              <a:cxnLst/>
              <a:rect l="l" t="t" r="r" b="b"/>
              <a:pathLst>
                <a:path w="2618" h="1916" extrusionOk="0">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9"/>
            <p:cNvSpPr/>
            <p:nvPr/>
          </p:nvSpPr>
          <p:spPr>
            <a:xfrm>
              <a:off x="830" y="5027358"/>
              <a:ext cx="91114" cy="114150"/>
            </a:xfrm>
            <a:custGeom>
              <a:avLst/>
              <a:gdLst/>
              <a:ahLst/>
              <a:cxnLst/>
              <a:rect l="l" t="t" r="r" b="b"/>
              <a:pathLst>
                <a:path w="1756" h="2209" extrusionOk="0">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9"/>
            <p:cNvSpPr/>
            <p:nvPr/>
          </p:nvSpPr>
          <p:spPr>
            <a:xfrm>
              <a:off x="2512385" y="5049112"/>
              <a:ext cx="114308" cy="92395"/>
            </a:xfrm>
            <a:custGeom>
              <a:avLst/>
              <a:gdLst/>
              <a:ahLst/>
              <a:cxnLst/>
              <a:rect l="l" t="t" r="r" b="b"/>
              <a:pathLst>
                <a:path w="2203" h="1788" extrusionOk="0">
                  <a:moveTo>
                    <a:pt x="1421" y="0"/>
                  </a:moveTo>
                  <a:lnTo>
                    <a:pt x="1070" y="48"/>
                  </a:lnTo>
                  <a:lnTo>
                    <a:pt x="0" y="1788"/>
                  </a:lnTo>
                  <a:lnTo>
                    <a:pt x="2203" y="1788"/>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9"/>
            <p:cNvSpPr/>
            <p:nvPr/>
          </p:nvSpPr>
          <p:spPr>
            <a:xfrm>
              <a:off x="3896117" y="5092673"/>
              <a:ext cx="116799" cy="48833"/>
            </a:xfrm>
            <a:custGeom>
              <a:avLst/>
              <a:gdLst/>
              <a:ahLst/>
              <a:cxnLst/>
              <a:rect l="l" t="t" r="r" b="b"/>
              <a:pathLst>
                <a:path w="2251" h="945" extrusionOk="0">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9"/>
            <p:cNvSpPr/>
            <p:nvPr/>
          </p:nvSpPr>
          <p:spPr>
            <a:xfrm>
              <a:off x="3323904" y="5063116"/>
              <a:ext cx="86185" cy="78391"/>
            </a:xfrm>
            <a:custGeom>
              <a:avLst/>
              <a:gdLst/>
              <a:ahLst/>
              <a:cxnLst/>
              <a:rect l="l" t="t" r="r" b="b"/>
              <a:pathLst>
                <a:path w="1661" h="1517" extrusionOk="0">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9"/>
            <p:cNvSpPr/>
            <p:nvPr/>
          </p:nvSpPr>
          <p:spPr>
            <a:xfrm>
              <a:off x="4460859" y="5093655"/>
              <a:ext cx="82864" cy="47851"/>
            </a:xfrm>
            <a:custGeom>
              <a:avLst/>
              <a:gdLst/>
              <a:ahLst/>
              <a:cxnLst/>
              <a:rect l="l" t="t" r="r" b="b"/>
              <a:pathLst>
                <a:path w="1597" h="926" extrusionOk="0">
                  <a:moveTo>
                    <a:pt x="894" y="0"/>
                  </a:moveTo>
                  <a:lnTo>
                    <a:pt x="0" y="926"/>
                  </a:lnTo>
                  <a:lnTo>
                    <a:pt x="1596" y="926"/>
                  </a:lnTo>
                  <a:lnTo>
                    <a:pt x="8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9"/>
            <p:cNvSpPr/>
            <p:nvPr/>
          </p:nvSpPr>
          <p:spPr>
            <a:xfrm>
              <a:off x="1398624" y="2218011"/>
              <a:ext cx="650929" cy="442596"/>
            </a:xfrm>
            <a:custGeom>
              <a:avLst/>
              <a:gdLst/>
              <a:ahLst/>
              <a:cxnLst/>
              <a:rect l="l" t="t" r="r" b="b"/>
              <a:pathLst>
                <a:path w="12545" h="8565" extrusionOk="0">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9"/>
            <p:cNvSpPr/>
            <p:nvPr/>
          </p:nvSpPr>
          <p:spPr>
            <a:xfrm>
              <a:off x="3828197" y="4041267"/>
              <a:ext cx="433157" cy="662215"/>
            </a:xfrm>
            <a:custGeom>
              <a:avLst/>
              <a:gdLst/>
              <a:ahLst/>
              <a:cxnLst/>
              <a:rect l="l" t="t" r="r" b="b"/>
              <a:pathLst>
                <a:path w="8348" h="12815" extrusionOk="0">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9"/>
            <p:cNvSpPr/>
            <p:nvPr/>
          </p:nvSpPr>
          <p:spPr>
            <a:xfrm>
              <a:off x="1890464" y="4452849"/>
              <a:ext cx="512649" cy="469312"/>
            </a:xfrm>
            <a:custGeom>
              <a:avLst/>
              <a:gdLst/>
              <a:ahLst/>
              <a:cxnLst/>
              <a:rect l="l" t="t" r="r" b="b"/>
              <a:pathLst>
                <a:path w="9880" h="9082" extrusionOk="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9"/>
            <p:cNvSpPr/>
            <p:nvPr/>
          </p:nvSpPr>
          <p:spPr>
            <a:xfrm>
              <a:off x="428071" y="3445417"/>
              <a:ext cx="506889" cy="539022"/>
            </a:xfrm>
            <a:custGeom>
              <a:avLst/>
              <a:gdLst/>
              <a:ahLst/>
              <a:cxnLst/>
              <a:rect l="l" t="t" r="r" b="b"/>
              <a:pathLst>
                <a:path w="9769" h="10431" extrusionOk="0">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9"/>
            <p:cNvSpPr/>
            <p:nvPr/>
          </p:nvSpPr>
          <p:spPr>
            <a:xfrm>
              <a:off x="5773350" y="2459276"/>
              <a:ext cx="506837" cy="538815"/>
            </a:xfrm>
            <a:custGeom>
              <a:avLst/>
              <a:gdLst/>
              <a:ahLst/>
              <a:cxnLst/>
              <a:rect l="l" t="t" r="r" b="b"/>
              <a:pathLst>
                <a:path w="9768" h="10427" extrusionOk="0">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9"/>
            <p:cNvSpPr/>
            <p:nvPr/>
          </p:nvSpPr>
          <p:spPr>
            <a:xfrm>
              <a:off x="1087248" y="4252665"/>
              <a:ext cx="354495" cy="540882"/>
            </a:xfrm>
            <a:custGeom>
              <a:avLst/>
              <a:gdLst/>
              <a:ahLst/>
              <a:cxnLst/>
              <a:rect l="l" t="t" r="r" b="b"/>
              <a:pathLst>
                <a:path w="6832" h="10467" extrusionOk="0">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9"/>
            <p:cNvSpPr/>
            <p:nvPr/>
          </p:nvSpPr>
          <p:spPr>
            <a:xfrm>
              <a:off x="2209311" y="3875601"/>
              <a:ext cx="447218" cy="346274"/>
            </a:xfrm>
            <a:custGeom>
              <a:avLst/>
              <a:gdLst/>
              <a:ahLst/>
              <a:cxnLst/>
              <a:rect l="l" t="t" r="r" b="b"/>
              <a:pathLst>
                <a:path w="8619" h="6701" extrusionOk="0">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9"/>
            <p:cNvSpPr/>
            <p:nvPr/>
          </p:nvSpPr>
          <p:spPr>
            <a:xfrm>
              <a:off x="3958019" y="3220275"/>
              <a:ext cx="428383" cy="394694"/>
            </a:xfrm>
            <a:custGeom>
              <a:avLst/>
              <a:gdLst/>
              <a:ahLst/>
              <a:cxnLst/>
              <a:rect l="l" t="t" r="r" b="b"/>
              <a:pathLst>
                <a:path w="8256" h="7638" extrusionOk="0">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9"/>
            <p:cNvSpPr/>
            <p:nvPr/>
          </p:nvSpPr>
          <p:spPr>
            <a:xfrm>
              <a:off x="4411151" y="3757630"/>
              <a:ext cx="433987" cy="417844"/>
            </a:xfrm>
            <a:custGeom>
              <a:avLst/>
              <a:gdLst/>
              <a:ahLst/>
              <a:cxnLst/>
              <a:rect l="l" t="t" r="r" b="b"/>
              <a:pathLst>
                <a:path w="8364" h="8086" extrusionOk="0">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9"/>
            <p:cNvSpPr/>
            <p:nvPr/>
          </p:nvSpPr>
          <p:spPr>
            <a:xfrm>
              <a:off x="7057717" y="2232015"/>
              <a:ext cx="433987" cy="417431"/>
            </a:xfrm>
            <a:custGeom>
              <a:avLst/>
              <a:gdLst/>
              <a:ahLst/>
              <a:cxnLst/>
              <a:rect l="l" t="t" r="r" b="b"/>
              <a:pathLst>
                <a:path w="8364" h="8078" extrusionOk="0">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9"/>
            <p:cNvSpPr/>
            <p:nvPr/>
          </p:nvSpPr>
          <p:spPr>
            <a:xfrm>
              <a:off x="4387179" y="4326196"/>
              <a:ext cx="384279" cy="381775"/>
            </a:xfrm>
            <a:custGeom>
              <a:avLst/>
              <a:gdLst/>
              <a:ahLst/>
              <a:cxnLst/>
              <a:rect l="l" t="t" r="r" b="b"/>
              <a:pathLst>
                <a:path w="7406" h="7388" extrusionOk="0">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9"/>
            <p:cNvSpPr/>
            <p:nvPr/>
          </p:nvSpPr>
          <p:spPr>
            <a:xfrm>
              <a:off x="1756335" y="3494818"/>
              <a:ext cx="370217" cy="368339"/>
            </a:xfrm>
            <a:custGeom>
              <a:avLst/>
              <a:gdLst/>
              <a:ahLst/>
              <a:cxnLst/>
              <a:rect l="l" t="t" r="r" b="b"/>
              <a:pathLst>
                <a:path w="7135" h="7128" extrusionOk="0">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9"/>
            <p:cNvSpPr/>
            <p:nvPr/>
          </p:nvSpPr>
          <p:spPr>
            <a:xfrm>
              <a:off x="1760538" y="2807608"/>
              <a:ext cx="312155" cy="385444"/>
            </a:xfrm>
            <a:custGeom>
              <a:avLst/>
              <a:gdLst/>
              <a:ahLst/>
              <a:cxnLst/>
              <a:rect l="l" t="t" r="r" b="b"/>
              <a:pathLst>
                <a:path w="6016" h="7459" extrusionOk="0">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9"/>
            <p:cNvSpPr/>
            <p:nvPr/>
          </p:nvSpPr>
          <p:spPr>
            <a:xfrm>
              <a:off x="5557239" y="3417720"/>
              <a:ext cx="395020" cy="356506"/>
            </a:xfrm>
            <a:custGeom>
              <a:avLst/>
              <a:gdLst/>
              <a:ahLst/>
              <a:cxnLst/>
              <a:rect l="l" t="t" r="r" b="b"/>
              <a:pathLst>
                <a:path w="7613" h="6899" extrusionOk="0">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9"/>
            <p:cNvSpPr/>
            <p:nvPr/>
          </p:nvSpPr>
          <p:spPr>
            <a:xfrm>
              <a:off x="2924786" y="4539919"/>
              <a:ext cx="539111" cy="257548"/>
            </a:xfrm>
            <a:custGeom>
              <a:avLst/>
              <a:gdLst/>
              <a:ahLst/>
              <a:cxnLst/>
              <a:rect l="l" t="t" r="r" b="b"/>
              <a:pathLst>
                <a:path w="10390" h="4984" extrusionOk="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9"/>
            <p:cNvSpPr/>
            <p:nvPr/>
          </p:nvSpPr>
          <p:spPr>
            <a:xfrm>
              <a:off x="3548316" y="4739483"/>
              <a:ext cx="407473" cy="388544"/>
            </a:xfrm>
            <a:custGeom>
              <a:avLst/>
              <a:gdLst/>
              <a:ahLst/>
              <a:cxnLst/>
              <a:rect l="l" t="t" r="r" b="b"/>
              <a:pathLst>
                <a:path w="7853" h="7519" extrusionOk="0">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9"/>
            <p:cNvSpPr/>
            <p:nvPr/>
          </p:nvSpPr>
          <p:spPr>
            <a:xfrm>
              <a:off x="5485998" y="4369912"/>
              <a:ext cx="371878" cy="366066"/>
            </a:xfrm>
            <a:custGeom>
              <a:avLst/>
              <a:gdLst/>
              <a:ahLst/>
              <a:cxnLst/>
              <a:rect l="l" t="t" r="r" b="b"/>
              <a:pathLst>
                <a:path w="7167" h="7084" extrusionOk="0">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9"/>
            <p:cNvSpPr/>
            <p:nvPr/>
          </p:nvSpPr>
          <p:spPr>
            <a:xfrm>
              <a:off x="1174211" y="2780635"/>
              <a:ext cx="329589" cy="443527"/>
            </a:xfrm>
            <a:custGeom>
              <a:avLst/>
              <a:gdLst/>
              <a:ahLst/>
              <a:cxnLst/>
              <a:rect l="l" t="t" r="r" b="b"/>
              <a:pathLst>
                <a:path w="6352" h="8583" extrusionOk="0">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9"/>
            <p:cNvSpPr/>
            <p:nvPr/>
          </p:nvSpPr>
          <p:spPr>
            <a:xfrm>
              <a:off x="660785" y="3214539"/>
              <a:ext cx="298976" cy="398156"/>
            </a:xfrm>
            <a:custGeom>
              <a:avLst/>
              <a:gdLst/>
              <a:ahLst/>
              <a:cxnLst/>
              <a:rect l="l" t="t" r="r" b="b"/>
              <a:pathLst>
                <a:path w="5762" h="7705" extrusionOk="0">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9"/>
            <p:cNvSpPr/>
            <p:nvPr/>
          </p:nvSpPr>
          <p:spPr>
            <a:xfrm>
              <a:off x="4940298" y="3454202"/>
              <a:ext cx="391751" cy="325811"/>
            </a:xfrm>
            <a:custGeom>
              <a:avLst/>
              <a:gdLst/>
              <a:ahLst/>
              <a:cxnLst/>
              <a:rect l="l" t="t" r="r" b="b"/>
              <a:pathLst>
                <a:path w="7550" h="6305" extrusionOk="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9"/>
            <p:cNvSpPr/>
            <p:nvPr/>
          </p:nvSpPr>
          <p:spPr>
            <a:xfrm>
              <a:off x="961369" y="3468826"/>
              <a:ext cx="441407" cy="388699"/>
            </a:xfrm>
            <a:custGeom>
              <a:avLst/>
              <a:gdLst/>
              <a:ahLst/>
              <a:cxnLst/>
              <a:rect l="l" t="t" r="r" b="b"/>
              <a:pathLst>
                <a:path w="8507" h="7522" extrusionOk="0">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9"/>
            <p:cNvSpPr/>
            <p:nvPr/>
          </p:nvSpPr>
          <p:spPr>
            <a:xfrm>
              <a:off x="5233462" y="2223592"/>
              <a:ext cx="441407" cy="388699"/>
            </a:xfrm>
            <a:custGeom>
              <a:avLst/>
              <a:gdLst/>
              <a:ahLst/>
              <a:cxnLst/>
              <a:rect l="l" t="t" r="r" b="b"/>
              <a:pathLst>
                <a:path w="8507" h="7522" extrusionOk="0">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9"/>
            <p:cNvSpPr/>
            <p:nvPr/>
          </p:nvSpPr>
          <p:spPr>
            <a:xfrm>
              <a:off x="5257486" y="3805532"/>
              <a:ext cx="438916" cy="274394"/>
            </a:xfrm>
            <a:custGeom>
              <a:avLst/>
              <a:gdLst/>
              <a:ahLst/>
              <a:cxnLst/>
              <a:rect l="l" t="t" r="r" b="b"/>
              <a:pathLst>
                <a:path w="8459" h="5310" extrusionOk="0">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9"/>
            <p:cNvSpPr/>
            <p:nvPr/>
          </p:nvSpPr>
          <p:spPr>
            <a:xfrm>
              <a:off x="1407704" y="4353480"/>
              <a:ext cx="343703" cy="379139"/>
            </a:xfrm>
            <a:custGeom>
              <a:avLst/>
              <a:gdLst/>
              <a:ahLst/>
              <a:cxnLst/>
              <a:rect l="l" t="t" r="r" b="b"/>
              <a:pathLst>
                <a:path w="6624" h="7337" extrusionOk="0">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9"/>
            <p:cNvSpPr/>
            <p:nvPr/>
          </p:nvSpPr>
          <p:spPr>
            <a:xfrm>
              <a:off x="367622" y="3916837"/>
              <a:ext cx="223531" cy="435620"/>
            </a:xfrm>
            <a:custGeom>
              <a:avLst/>
              <a:gdLst/>
              <a:ahLst/>
              <a:cxnLst/>
              <a:rect l="l" t="t" r="r" b="b"/>
              <a:pathLst>
                <a:path w="4308" h="8430" extrusionOk="0">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9"/>
            <p:cNvSpPr/>
            <p:nvPr/>
          </p:nvSpPr>
          <p:spPr>
            <a:xfrm>
              <a:off x="1450770" y="3812559"/>
              <a:ext cx="247659" cy="377383"/>
            </a:xfrm>
            <a:custGeom>
              <a:avLst/>
              <a:gdLst/>
              <a:ahLst/>
              <a:cxnLst/>
              <a:rect l="l" t="t" r="r" b="b"/>
              <a:pathLst>
                <a:path w="4773" h="7303" extrusionOk="0">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9"/>
            <p:cNvSpPr/>
            <p:nvPr/>
          </p:nvSpPr>
          <p:spPr>
            <a:xfrm>
              <a:off x="187106" y="2991205"/>
              <a:ext cx="308108" cy="385961"/>
            </a:xfrm>
            <a:custGeom>
              <a:avLst/>
              <a:gdLst/>
              <a:ahLst/>
              <a:cxnLst/>
              <a:rect l="l" t="t" r="r" b="b"/>
              <a:pathLst>
                <a:path w="5938" h="7469" extrusionOk="0">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9"/>
            <p:cNvSpPr/>
            <p:nvPr/>
          </p:nvSpPr>
          <p:spPr>
            <a:xfrm>
              <a:off x="3017509" y="2917880"/>
              <a:ext cx="344533" cy="293927"/>
            </a:xfrm>
            <a:custGeom>
              <a:avLst/>
              <a:gdLst/>
              <a:ahLst/>
              <a:cxnLst/>
              <a:rect l="l" t="t" r="r" b="b"/>
              <a:pathLst>
                <a:path w="6640" h="5688" extrusionOk="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9"/>
            <p:cNvSpPr/>
            <p:nvPr/>
          </p:nvSpPr>
          <p:spPr>
            <a:xfrm>
              <a:off x="3774493" y="3714741"/>
              <a:ext cx="341108" cy="285763"/>
            </a:xfrm>
            <a:custGeom>
              <a:avLst/>
              <a:gdLst/>
              <a:ahLst/>
              <a:cxnLst/>
              <a:rect l="l" t="t" r="r" b="b"/>
              <a:pathLst>
                <a:path w="6574" h="5530" extrusionOk="0">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9"/>
            <p:cNvSpPr/>
            <p:nvPr/>
          </p:nvSpPr>
          <p:spPr>
            <a:xfrm>
              <a:off x="5039663" y="4373840"/>
              <a:ext cx="322221" cy="283592"/>
            </a:xfrm>
            <a:custGeom>
              <a:avLst/>
              <a:gdLst/>
              <a:ahLst/>
              <a:cxnLst/>
              <a:rect l="l" t="t" r="r" b="b"/>
              <a:pathLst>
                <a:path w="6210" h="5488" extrusionOk="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9"/>
            <p:cNvSpPr/>
            <p:nvPr/>
          </p:nvSpPr>
          <p:spPr>
            <a:xfrm>
              <a:off x="2525617" y="4438845"/>
              <a:ext cx="427345" cy="307983"/>
            </a:xfrm>
            <a:custGeom>
              <a:avLst/>
              <a:gdLst/>
              <a:ahLst/>
              <a:cxnLst/>
              <a:rect l="l" t="t" r="r" b="b"/>
              <a:pathLst>
                <a:path w="8236" h="5960" extrusionOk="0">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9"/>
            <p:cNvSpPr/>
            <p:nvPr/>
          </p:nvSpPr>
          <p:spPr>
            <a:xfrm>
              <a:off x="3499438" y="4151746"/>
              <a:ext cx="300636" cy="293462"/>
            </a:xfrm>
            <a:custGeom>
              <a:avLst/>
              <a:gdLst/>
              <a:ahLst/>
              <a:cxnLst/>
              <a:rect l="l" t="t" r="r" b="b"/>
              <a:pathLst>
                <a:path w="5794" h="5679" extrusionOk="0">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9"/>
            <p:cNvSpPr/>
            <p:nvPr/>
          </p:nvSpPr>
          <p:spPr>
            <a:xfrm>
              <a:off x="4171016" y="4774518"/>
              <a:ext cx="332962" cy="316096"/>
            </a:xfrm>
            <a:custGeom>
              <a:avLst/>
              <a:gdLst/>
              <a:ahLst/>
              <a:cxnLst/>
              <a:rect l="l" t="t" r="r" b="b"/>
              <a:pathLst>
                <a:path w="6417" h="6117" extrusionOk="0">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9"/>
            <p:cNvSpPr/>
            <p:nvPr/>
          </p:nvSpPr>
          <p:spPr>
            <a:xfrm>
              <a:off x="3064726" y="3270450"/>
              <a:ext cx="245168" cy="458409"/>
            </a:xfrm>
            <a:custGeom>
              <a:avLst/>
              <a:gdLst/>
              <a:ahLst/>
              <a:cxnLst/>
              <a:rect l="l" t="t" r="r" b="b"/>
              <a:pathLst>
                <a:path w="4725" h="8871" extrusionOk="0">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9"/>
            <p:cNvSpPr/>
            <p:nvPr/>
          </p:nvSpPr>
          <p:spPr>
            <a:xfrm>
              <a:off x="3342116" y="3572793"/>
              <a:ext cx="305617" cy="332839"/>
            </a:xfrm>
            <a:custGeom>
              <a:avLst/>
              <a:gdLst/>
              <a:ahLst/>
              <a:cxnLst/>
              <a:rect l="l" t="t" r="r" b="b"/>
              <a:pathLst>
                <a:path w="5890" h="6441" extrusionOk="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9"/>
            <p:cNvSpPr/>
            <p:nvPr/>
          </p:nvSpPr>
          <p:spPr>
            <a:xfrm>
              <a:off x="775041" y="122486"/>
              <a:ext cx="455520" cy="219412"/>
            </a:xfrm>
            <a:custGeom>
              <a:avLst/>
              <a:gdLst/>
              <a:ahLst/>
              <a:cxnLst/>
              <a:rect l="l" t="t" r="r" b="b"/>
              <a:pathLst>
                <a:path w="8779" h="4246" extrusionOk="0">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9"/>
            <p:cNvSpPr/>
            <p:nvPr/>
          </p:nvSpPr>
          <p:spPr>
            <a:xfrm>
              <a:off x="4214913" y="3586125"/>
              <a:ext cx="380128" cy="303901"/>
            </a:xfrm>
            <a:custGeom>
              <a:avLst/>
              <a:gdLst/>
              <a:ahLst/>
              <a:cxnLst/>
              <a:rect l="l" t="t" r="r" b="b"/>
              <a:pathLst>
                <a:path w="7326" h="5881" extrusionOk="0">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9"/>
            <p:cNvSpPr/>
            <p:nvPr/>
          </p:nvSpPr>
          <p:spPr>
            <a:xfrm>
              <a:off x="1119521" y="3927120"/>
              <a:ext cx="227786" cy="346429"/>
            </a:xfrm>
            <a:custGeom>
              <a:avLst/>
              <a:gdLst/>
              <a:ahLst/>
              <a:cxnLst/>
              <a:rect l="l" t="t" r="r" b="b"/>
              <a:pathLst>
                <a:path w="4390" h="6704" extrusionOk="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9"/>
            <p:cNvSpPr/>
            <p:nvPr/>
          </p:nvSpPr>
          <p:spPr>
            <a:xfrm>
              <a:off x="2090905" y="3016784"/>
              <a:ext cx="274122" cy="309637"/>
            </a:xfrm>
            <a:custGeom>
              <a:avLst/>
              <a:gdLst/>
              <a:ahLst/>
              <a:cxnLst/>
              <a:rect l="l" t="t" r="r" b="b"/>
              <a:pathLst>
                <a:path w="5283" h="5992" extrusionOk="0">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9"/>
            <p:cNvSpPr/>
            <p:nvPr/>
          </p:nvSpPr>
          <p:spPr>
            <a:xfrm>
              <a:off x="4656267" y="3063652"/>
              <a:ext cx="347024" cy="360898"/>
            </a:xfrm>
            <a:custGeom>
              <a:avLst/>
              <a:gdLst/>
              <a:ahLst/>
              <a:cxnLst/>
              <a:rect l="l" t="t" r="r" b="b"/>
              <a:pathLst>
                <a:path w="6688" h="6984" extrusionOk="0">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9"/>
            <p:cNvSpPr/>
            <p:nvPr/>
          </p:nvSpPr>
          <p:spPr>
            <a:xfrm>
              <a:off x="2948758" y="3732413"/>
              <a:ext cx="327151" cy="301575"/>
            </a:xfrm>
            <a:custGeom>
              <a:avLst/>
              <a:gdLst/>
              <a:ahLst/>
              <a:cxnLst/>
              <a:rect l="l" t="t" r="r" b="b"/>
              <a:pathLst>
                <a:path w="6305" h="5836" extrusionOk="0">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9"/>
            <p:cNvSpPr/>
            <p:nvPr/>
          </p:nvSpPr>
          <p:spPr>
            <a:xfrm>
              <a:off x="5178824" y="4125444"/>
              <a:ext cx="376755" cy="195383"/>
            </a:xfrm>
            <a:custGeom>
              <a:avLst/>
              <a:gdLst/>
              <a:ahLst/>
              <a:cxnLst/>
              <a:rect l="l" t="t" r="r" b="b"/>
              <a:pathLst>
                <a:path w="7261" h="3781" extrusionOk="0">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9"/>
            <p:cNvSpPr/>
            <p:nvPr/>
          </p:nvSpPr>
          <p:spPr>
            <a:xfrm>
              <a:off x="5484389" y="2553839"/>
              <a:ext cx="192139" cy="255326"/>
            </a:xfrm>
            <a:custGeom>
              <a:avLst/>
              <a:gdLst/>
              <a:ahLst/>
              <a:cxnLst/>
              <a:rect l="l" t="t" r="r" b="b"/>
              <a:pathLst>
                <a:path w="3703" h="4941" extrusionOk="0">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9"/>
            <p:cNvSpPr/>
            <p:nvPr/>
          </p:nvSpPr>
          <p:spPr>
            <a:xfrm>
              <a:off x="852924" y="4082193"/>
              <a:ext cx="241848" cy="289018"/>
            </a:xfrm>
            <a:custGeom>
              <a:avLst/>
              <a:gdLst/>
              <a:ahLst/>
              <a:cxnLst/>
              <a:rect l="l" t="t" r="r" b="b"/>
              <a:pathLst>
                <a:path w="4661" h="5593" extrusionOk="0">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9"/>
            <p:cNvSpPr/>
            <p:nvPr/>
          </p:nvSpPr>
          <p:spPr>
            <a:xfrm>
              <a:off x="1540224" y="3095483"/>
              <a:ext cx="327981" cy="272172"/>
            </a:xfrm>
            <a:custGeom>
              <a:avLst/>
              <a:gdLst/>
              <a:ahLst/>
              <a:cxnLst/>
              <a:rect l="l" t="t" r="r" b="b"/>
              <a:pathLst>
                <a:path w="6321" h="5267" extrusionOk="0">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9"/>
            <p:cNvSpPr/>
            <p:nvPr/>
          </p:nvSpPr>
          <p:spPr>
            <a:xfrm>
              <a:off x="1230768" y="4803765"/>
              <a:ext cx="336594" cy="216725"/>
            </a:xfrm>
            <a:custGeom>
              <a:avLst/>
              <a:gdLst/>
              <a:ahLst/>
              <a:cxnLst/>
              <a:rect l="l" t="t" r="r" b="b"/>
              <a:pathLst>
                <a:path w="6487" h="4194" extrusionOk="0">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9"/>
            <p:cNvSpPr/>
            <p:nvPr/>
          </p:nvSpPr>
          <p:spPr>
            <a:xfrm>
              <a:off x="339499" y="4591489"/>
              <a:ext cx="298146" cy="261217"/>
            </a:xfrm>
            <a:custGeom>
              <a:avLst/>
              <a:gdLst/>
              <a:ahLst/>
              <a:cxnLst/>
              <a:rect l="l" t="t" r="r" b="b"/>
              <a:pathLst>
                <a:path w="5746" h="5055" extrusionOk="0">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9"/>
            <p:cNvSpPr/>
            <p:nvPr/>
          </p:nvSpPr>
          <p:spPr>
            <a:xfrm>
              <a:off x="2472640" y="3464898"/>
              <a:ext cx="233546" cy="367048"/>
            </a:xfrm>
            <a:custGeom>
              <a:avLst/>
              <a:gdLst/>
              <a:ahLst/>
              <a:cxnLst/>
              <a:rect l="l" t="t" r="r" b="b"/>
              <a:pathLst>
                <a:path w="4501" h="7103" extrusionOk="0">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9"/>
            <p:cNvSpPr/>
            <p:nvPr/>
          </p:nvSpPr>
          <p:spPr>
            <a:xfrm>
              <a:off x="6296737" y="3039365"/>
              <a:ext cx="233546" cy="367048"/>
            </a:xfrm>
            <a:custGeom>
              <a:avLst/>
              <a:gdLst/>
              <a:ahLst/>
              <a:cxnLst/>
              <a:rect l="l" t="t" r="r" b="b"/>
              <a:pathLst>
                <a:path w="4501" h="7103" extrusionOk="0">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9"/>
            <p:cNvSpPr/>
            <p:nvPr/>
          </p:nvSpPr>
          <p:spPr>
            <a:xfrm>
              <a:off x="2417380" y="4655565"/>
              <a:ext cx="289636" cy="238480"/>
            </a:xfrm>
            <a:custGeom>
              <a:avLst/>
              <a:gdLst/>
              <a:ahLst/>
              <a:cxnLst/>
              <a:rect l="l" t="t" r="r" b="b"/>
              <a:pathLst>
                <a:path w="5582" h="4615" extrusionOk="0">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9"/>
            <p:cNvSpPr/>
            <p:nvPr/>
          </p:nvSpPr>
          <p:spPr>
            <a:xfrm>
              <a:off x="540718" y="2908166"/>
              <a:ext cx="366897" cy="234346"/>
            </a:xfrm>
            <a:custGeom>
              <a:avLst/>
              <a:gdLst/>
              <a:ahLst/>
              <a:cxnLst/>
              <a:rect l="l" t="t" r="r" b="b"/>
              <a:pathLst>
                <a:path w="7071" h="4535" extrusionOk="0">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9"/>
            <p:cNvSpPr/>
            <p:nvPr/>
          </p:nvSpPr>
          <p:spPr>
            <a:xfrm>
              <a:off x="1729820" y="4218147"/>
              <a:ext cx="271683" cy="285504"/>
            </a:xfrm>
            <a:custGeom>
              <a:avLst/>
              <a:gdLst/>
              <a:ahLst/>
              <a:cxnLst/>
              <a:rect l="l" t="t" r="r" b="b"/>
              <a:pathLst>
                <a:path w="5236" h="5525" extrusionOk="0">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9"/>
            <p:cNvSpPr/>
            <p:nvPr/>
          </p:nvSpPr>
          <p:spPr>
            <a:xfrm>
              <a:off x="924944" y="2908941"/>
              <a:ext cx="260890" cy="261631"/>
            </a:xfrm>
            <a:custGeom>
              <a:avLst/>
              <a:gdLst/>
              <a:ahLst/>
              <a:cxnLst/>
              <a:rect l="l" t="t" r="r" b="b"/>
              <a:pathLst>
                <a:path w="5028" h="5063" extrusionOk="0">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9"/>
            <p:cNvSpPr/>
            <p:nvPr/>
          </p:nvSpPr>
          <p:spPr>
            <a:xfrm>
              <a:off x="2614396" y="4155363"/>
              <a:ext cx="257414" cy="218430"/>
            </a:xfrm>
            <a:custGeom>
              <a:avLst/>
              <a:gdLst/>
              <a:ahLst/>
              <a:cxnLst/>
              <a:rect l="l" t="t" r="r" b="b"/>
              <a:pathLst>
                <a:path w="4961" h="4227" extrusionOk="0">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9"/>
            <p:cNvSpPr/>
            <p:nvPr/>
          </p:nvSpPr>
          <p:spPr>
            <a:xfrm>
              <a:off x="1554286" y="3384391"/>
              <a:ext cx="179738" cy="350460"/>
            </a:xfrm>
            <a:custGeom>
              <a:avLst/>
              <a:gdLst/>
              <a:ahLst/>
              <a:cxnLst/>
              <a:rect l="l" t="t" r="r" b="b"/>
              <a:pathLst>
                <a:path w="3464" h="6782" extrusionOk="0">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9"/>
            <p:cNvSpPr/>
            <p:nvPr/>
          </p:nvSpPr>
          <p:spPr>
            <a:xfrm>
              <a:off x="577973" y="4345677"/>
              <a:ext cx="302297" cy="330617"/>
            </a:xfrm>
            <a:custGeom>
              <a:avLst/>
              <a:gdLst/>
              <a:ahLst/>
              <a:cxnLst/>
              <a:rect l="l" t="t" r="r" b="b"/>
              <a:pathLst>
                <a:path w="5826" h="6398" extrusionOk="0">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9"/>
            <p:cNvSpPr/>
            <p:nvPr/>
          </p:nvSpPr>
          <p:spPr>
            <a:xfrm>
              <a:off x="1669372" y="4839058"/>
              <a:ext cx="300688" cy="237808"/>
            </a:xfrm>
            <a:custGeom>
              <a:avLst/>
              <a:gdLst/>
              <a:ahLst/>
              <a:cxnLst/>
              <a:rect l="l" t="t" r="r" b="b"/>
              <a:pathLst>
                <a:path w="5795" h="4602" extrusionOk="0">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9"/>
            <p:cNvSpPr/>
            <p:nvPr/>
          </p:nvSpPr>
          <p:spPr>
            <a:xfrm>
              <a:off x="1840807" y="3918749"/>
              <a:ext cx="288235" cy="229075"/>
            </a:xfrm>
            <a:custGeom>
              <a:avLst/>
              <a:gdLst/>
              <a:ahLst/>
              <a:cxnLst/>
              <a:rect l="l" t="t" r="r" b="b"/>
              <a:pathLst>
                <a:path w="5555" h="4433" extrusionOk="0">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9"/>
            <p:cNvSpPr/>
            <p:nvPr/>
          </p:nvSpPr>
          <p:spPr>
            <a:xfrm>
              <a:off x="2680500" y="3032027"/>
              <a:ext cx="212012" cy="278580"/>
            </a:xfrm>
            <a:custGeom>
              <a:avLst/>
              <a:gdLst/>
              <a:ahLst/>
              <a:cxnLst/>
              <a:rect l="l" t="t" r="r" b="b"/>
              <a:pathLst>
                <a:path w="4086" h="5391" extrusionOk="0">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9"/>
            <p:cNvSpPr/>
            <p:nvPr/>
          </p:nvSpPr>
          <p:spPr>
            <a:xfrm>
              <a:off x="3357008" y="3390488"/>
              <a:ext cx="314750" cy="172956"/>
            </a:xfrm>
            <a:custGeom>
              <a:avLst/>
              <a:gdLst/>
              <a:ahLst/>
              <a:cxnLst/>
              <a:rect l="l" t="t" r="r" b="b"/>
              <a:pathLst>
                <a:path w="6066" h="3347" extrusionOk="0">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9"/>
            <p:cNvSpPr/>
            <p:nvPr/>
          </p:nvSpPr>
          <p:spPr>
            <a:xfrm>
              <a:off x="5441323" y="2910956"/>
              <a:ext cx="294098" cy="184635"/>
            </a:xfrm>
            <a:custGeom>
              <a:avLst/>
              <a:gdLst/>
              <a:ahLst/>
              <a:cxnLst/>
              <a:rect l="l" t="t" r="r" b="b"/>
              <a:pathLst>
                <a:path w="5668" h="3573" extrusionOk="0">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9"/>
            <p:cNvSpPr/>
            <p:nvPr/>
          </p:nvSpPr>
          <p:spPr>
            <a:xfrm>
              <a:off x="4297725" y="4048347"/>
              <a:ext cx="241017" cy="230160"/>
            </a:xfrm>
            <a:custGeom>
              <a:avLst/>
              <a:gdLst/>
              <a:ahLst/>
              <a:cxnLst/>
              <a:rect l="l" t="t" r="r" b="b"/>
              <a:pathLst>
                <a:path w="4645" h="4454" extrusionOk="0">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9"/>
            <p:cNvSpPr/>
            <p:nvPr/>
          </p:nvSpPr>
          <p:spPr>
            <a:xfrm>
              <a:off x="4373066" y="3346152"/>
              <a:ext cx="277494" cy="179829"/>
            </a:xfrm>
            <a:custGeom>
              <a:avLst/>
              <a:gdLst/>
              <a:ahLst/>
              <a:cxnLst/>
              <a:rect l="l" t="t" r="r" b="b"/>
              <a:pathLst>
                <a:path w="5348" h="3480" extrusionOk="0">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9"/>
            <p:cNvSpPr/>
            <p:nvPr/>
          </p:nvSpPr>
          <p:spPr>
            <a:xfrm>
              <a:off x="5055436" y="2876076"/>
              <a:ext cx="293995" cy="227680"/>
            </a:xfrm>
            <a:custGeom>
              <a:avLst/>
              <a:gdLst/>
              <a:ahLst/>
              <a:cxnLst/>
              <a:rect l="l" t="t" r="r" b="b"/>
              <a:pathLst>
                <a:path w="5666" h="4406" extrusionOk="0">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9"/>
            <p:cNvSpPr/>
            <p:nvPr/>
          </p:nvSpPr>
          <p:spPr>
            <a:xfrm>
              <a:off x="6081405" y="2283585"/>
              <a:ext cx="245999" cy="282766"/>
            </a:xfrm>
            <a:custGeom>
              <a:avLst/>
              <a:gdLst/>
              <a:ahLst/>
              <a:cxnLst/>
              <a:rect l="l" t="t" r="r" b="b"/>
              <a:pathLst>
                <a:path w="4741" h="5472" extrusionOk="0">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9"/>
            <p:cNvSpPr/>
            <p:nvPr/>
          </p:nvSpPr>
          <p:spPr>
            <a:xfrm>
              <a:off x="3466334" y="4535320"/>
              <a:ext cx="270853" cy="202153"/>
            </a:xfrm>
            <a:custGeom>
              <a:avLst/>
              <a:gdLst/>
              <a:ahLst/>
              <a:cxnLst/>
              <a:rect l="l" t="t" r="r" b="b"/>
              <a:pathLst>
                <a:path w="5220" h="3912" extrusionOk="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9"/>
            <p:cNvSpPr/>
            <p:nvPr/>
          </p:nvSpPr>
          <p:spPr>
            <a:xfrm>
              <a:off x="5997762" y="3407386"/>
              <a:ext cx="183889" cy="243751"/>
            </a:xfrm>
            <a:custGeom>
              <a:avLst/>
              <a:gdLst/>
              <a:ahLst/>
              <a:cxnLst/>
              <a:rect l="l" t="t" r="r" b="b"/>
              <a:pathLst>
                <a:path w="3544" h="4717" extrusionOk="0">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9"/>
            <p:cNvSpPr/>
            <p:nvPr/>
          </p:nvSpPr>
          <p:spPr>
            <a:xfrm>
              <a:off x="2185288" y="4285478"/>
              <a:ext cx="264211" cy="145362"/>
            </a:xfrm>
            <a:custGeom>
              <a:avLst/>
              <a:gdLst/>
              <a:ahLst/>
              <a:cxnLst/>
              <a:rect l="l" t="t" r="r" b="b"/>
              <a:pathLst>
                <a:path w="5092" h="2813" extrusionOk="0">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9"/>
            <p:cNvSpPr/>
            <p:nvPr/>
          </p:nvSpPr>
          <p:spPr>
            <a:xfrm>
              <a:off x="2677180" y="3968407"/>
              <a:ext cx="234376" cy="202463"/>
            </a:xfrm>
            <a:custGeom>
              <a:avLst/>
              <a:gdLst/>
              <a:ahLst/>
              <a:cxnLst/>
              <a:rect l="l" t="t" r="r" b="b"/>
              <a:pathLst>
                <a:path w="4517" h="3918" extrusionOk="0">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9"/>
            <p:cNvSpPr/>
            <p:nvPr/>
          </p:nvSpPr>
          <p:spPr>
            <a:xfrm>
              <a:off x="2942168" y="4323561"/>
              <a:ext cx="220314" cy="184635"/>
            </a:xfrm>
            <a:custGeom>
              <a:avLst/>
              <a:gdLst/>
              <a:ahLst/>
              <a:cxnLst/>
              <a:rect l="l" t="t" r="r" b="b"/>
              <a:pathLst>
                <a:path w="4246" h="3573" extrusionOk="0">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9"/>
            <p:cNvSpPr/>
            <p:nvPr/>
          </p:nvSpPr>
          <p:spPr>
            <a:xfrm>
              <a:off x="4683612" y="4527104"/>
              <a:ext cx="191361" cy="256721"/>
            </a:xfrm>
            <a:custGeom>
              <a:avLst/>
              <a:gdLst/>
              <a:ahLst/>
              <a:cxnLst/>
              <a:rect l="l" t="t" r="r" b="b"/>
              <a:pathLst>
                <a:path w="3688" h="4968" extrusionOk="0">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9"/>
            <p:cNvSpPr/>
            <p:nvPr/>
          </p:nvSpPr>
          <p:spPr>
            <a:xfrm>
              <a:off x="3590553" y="3563905"/>
              <a:ext cx="280763" cy="260649"/>
            </a:xfrm>
            <a:custGeom>
              <a:avLst/>
              <a:gdLst/>
              <a:ahLst/>
              <a:cxnLst/>
              <a:rect l="l" t="t" r="r" b="b"/>
              <a:pathLst>
                <a:path w="5411" h="5044" extrusionOk="0">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9"/>
            <p:cNvSpPr/>
            <p:nvPr/>
          </p:nvSpPr>
          <p:spPr>
            <a:xfrm>
              <a:off x="6445758" y="3989439"/>
              <a:ext cx="280763" cy="260649"/>
            </a:xfrm>
            <a:custGeom>
              <a:avLst/>
              <a:gdLst/>
              <a:ahLst/>
              <a:cxnLst/>
              <a:rect l="l" t="t" r="r" b="b"/>
              <a:pathLst>
                <a:path w="5411" h="5044" extrusionOk="0">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9"/>
            <p:cNvSpPr/>
            <p:nvPr/>
          </p:nvSpPr>
          <p:spPr>
            <a:xfrm>
              <a:off x="5444591" y="3164726"/>
              <a:ext cx="198003" cy="218895"/>
            </a:xfrm>
            <a:custGeom>
              <a:avLst/>
              <a:gdLst/>
              <a:ahLst/>
              <a:cxnLst/>
              <a:rect l="l" t="t" r="r" b="b"/>
              <a:pathLst>
                <a:path w="3816" h="4236" extrusionOk="0">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9"/>
            <p:cNvSpPr/>
            <p:nvPr/>
          </p:nvSpPr>
          <p:spPr>
            <a:xfrm>
              <a:off x="3339833" y="4146940"/>
              <a:ext cx="119912" cy="341572"/>
            </a:xfrm>
            <a:custGeom>
              <a:avLst/>
              <a:gdLst/>
              <a:ahLst/>
              <a:cxnLst/>
              <a:rect l="l" t="t" r="r" b="b"/>
              <a:pathLst>
                <a:path w="2311" h="6610" extrusionOk="0">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9"/>
            <p:cNvSpPr/>
            <p:nvPr/>
          </p:nvSpPr>
          <p:spPr>
            <a:xfrm>
              <a:off x="5923252" y="3761247"/>
              <a:ext cx="216994" cy="214193"/>
            </a:xfrm>
            <a:custGeom>
              <a:avLst/>
              <a:gdLst/>
              <a:ahLst/>
              <a:cxnLst/>
              <a:rect l="l" t="t" r="r" b="b"/>
              <a:pathLst>
                <a:path w="4182" h="4145" extrusionOk="0">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9"/>
            <p:cNvSpPr/>
            <p:nvPr/>
          </p:nvSpPr>
          <p:spPr>
            <a:xfrm>
              <a:off x="2369124" y="3062463"/>
              <a:ext cx="241017" cy="127947"/>
            </a:xfrm>
            <a:custGeom>
              <a:avLst/>
              <a:gdLst/>
              <a:ahLst/>
              <a:cxnLst/>
              <a:rect l="l" t="t" r="r" b="b"/>
              <a:pathLst>
                <a:path w="4645" h="2476" extrusionOk="0">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9"/>
            <p:cNvSpPr/>
            <p:nvPr/>
          </p:nvSpPr>
          <p:spPr>
            <a:xfrm>
              <a:off x="305513" y="183564"/>
              <a:ext cx="213725" cy="336973"/>
            </a:xfrm>
            <a:custGeom>
              <a:avLst/>
              <a:gdLst/>
              <a:ahLst/>
              <a:cxnLst/>
              <a:rect l="l" t="t" r="r" b="b"/>
              <a:pathLst>
                <a:path w="4119" h="6521" extrusionOk="0">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9"/>
            <p:cNvSpPr/>
            <p:nvPr/>
          </p:nvSpPr>
          <p:spPr>
            <a:xfrm>
              <a:off x="2343440" y="3292567"/>
              <a:ext cx="234428" cy="204478"/>
            </a:xfrm>
            <a:custGeom>
              <a:avLst/>
              <a:gdLst/>
              <a:ahLst/>
              <a:cxnLst/>
              <a:rect l="l" t="t" r="r" b="b"/>
              <a:pathLst>
                <a:path w="4518" h="3957" extrusionOk="0">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9"/>
            <p:cNvSpPr/>
            <p:nvPr/>
          </p:nvSpPr>
          <p:spPr>
            <a:xfrm>
              <a:off x="5872714" y="4039045"/>
              <a:ext cx="139214" cy="266281"/>
            </a:xfrm>
            <a:custGeom>
              <a:avLst/>
              <a:gdLst/>
              <a:ahLst/>
              <a:cxnLst/>
              <a:rect l="l" t="t" r="r" b="b"/>
              <a:pathLst>
                <a:path w="2683" h="5153" extrusionOk="0">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9"/>
            <p:cNvSpPr/>
            <p:nvPr/>
          </p:nvSpPr>
          <p:spPr>
            <a:xfrm>
              <a:off x="2670538" y="2834892"/>
              <a:ext cx="224465" cy="163706"/>
            </a:xfrm>
            <a:custGeom>
              <a:avLst/>
              <a:gdLst/>
              <a:ahLst/>
              <a:cxnLst/>
              <a:rect l="l" t="t" r="r" b="b"/>
              <a:pathLst>
                <a:path w="4326" h="3168" extrusionOk="0">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9"/>
            <p:cNvSpPr/>
            <p:nvPr/>
          </p:nvSpPr>
          <p:spPr>
            <a:xfrm>
              <a:off x="2798907" y="4845518"/>
              <a:ext cx="115969" cy="249022"/>
            </a:xfrm>
            <a:custGeom>
              <a:avLst/>
              <a:gdLst/>
              <a:ahLst/>
              <a:cxnLst/>
              <a:rect l="l" t="t" r="r" b="b"/>
              <a:pathLst>
                <a:path w="2235" h="4819" extrusionOk="0">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9"/>
            <p:cNvSpPr/>
            <p:nvPr/>
          </p:nvSpPr>
          <p:spPr>
            <a:xfrm>
              <a:off x="5302161" y="3384908"/>
              <a:ext cx="222857" cy="125054"/>
            </a:xfrm>
            <a:custGeom>
              <a:avLst/>
              <a:gdLst/>
              <a:ahLst/>
              <a:cxnLst/>
              <a:rect l="l" t="t" r="r" b="b"/>
              <a:pathLst>
                <a:path w="4295" h="2420" extrusionOk="0">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9"/>
            <p:cNvSpPr/>
            <p:nvPr/>
          </p:nvSpPr>
          <p:spPr>
            <a:xfrm>
              <a:off x="3698167" y="3338608"/>
              <a:ext cx="168167" cy="175798"/>
            </a:xfrm>
            <a:custGeom>
              <a:avLst/>
              <a:gdLst/>
              <a:ahLst/>
              <a:cxnLst/>
              <a:rect l="l" t="t" r="r" b="b"/>
              <a:pathLst>
                <a:path w="3241" h="3402" extrusionOk="0">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9"/>
            <p:cNvSpPr/>
            <p:nvPr/>
          </p:nvSpPr>
          <p:spPr>
            <a:xfrm>
              <a:off x="4995091" y="3963653"/>
              <a:ext cx="177974" cy="151149"/>
            </a:xfrm>
            <a:custGeom>
              <a:avLst/>
              <a:gdLst/>
              <a:ahLst/>
              <a:cxnLst/>
              <a:rect l="l" t="t" r="r" b="b"/>
              <a:pathLst>
                <a:path w="3430" h="2925" extrusionOk="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9"/>
            <p:cNvSpPr/>
            <p:nvPr/>
          </p:nvSpPr>
          <p:spPr>
            <a:xfrm>
              <a:off x="4609932" y="2842953"/>
              <a:ext cx="178078" cy="151149"/>
            </a:xfrm>
            <a:custGeom>
              <a:avLst/>
              <a:gdLst/>
              <a:ahLst/>
              <a:cxnLst/>
              <a:rect l="l" t="t" r="r" b="b"/>
              <a:pathLst>
                <a:path w="3432" h="2925" extrusionOk="0">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9"/>
            <p:cNvSpPr/>
            <p:nvPr/>
          </p:nvSpPr>
          <p:spPr>
            <a:xfrm>
              <a:off x="4230635" y="4360301"/>
              <a:ext cx="183059" cy="171716"/>
            </a:xfrm>
            <a:custGeom>
              <a:avLst/>
              <a:gdLst/>
              <a:ahLst/>
              <a:cxnLst/>
              <a:rect l="l" t="t" r="r" b="b"/>
              <a:pathLst>
                <a:path w="3528" h="3323" extrusionOk="0">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9"/>
            <p:cNvSpPr/>
            <p:nvPr/>
          </p:nvSpPr>
          <p:spPr>
            <a:xfrm>
              <a:off x="712102" y="-6957"/>
              <a:ext cx="187210" cy="132650"/>
            </a:xfrm>
            <a:custGeom>
              <a:avLst/>
              <a:gdLst/>
              <a:ahLst/>
              <a:cxnLst/>
              <a:rect l="l" t="t" r="r" b="b"/>
              <a:pathLst>
                <a:path w="3608" h="2567" extrusionOk="0">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9"/>
            <p:cNvSpPr/>
            <p:nvPr/>
          </p:nvSpPr>
          <p:spPr>
            <a:xfrm>
              <a:off x="4649677" y="4932846"/>
              <a:ext cx="166455" cy="184480"/>
            </a:xfrm>
            <a:custGeom>
              <a:avLst/>
              <a:gdLst/>
              <a:ahLst/>
              <a:cxnLst/>
              <a:rect l="l" t="t" r="r" b="b"/>
              <a:pathLst>
                <a:path w="3208" h="3570" extrusionOk="0">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9"/>
            <p:cNvSpPr/>
            <p:nvPr/>
          </p:nvSpPr>
          <p:spPr>
            <a:xfrm>
              <a:off x="3419117" y="4798288"/>
              <a:ext cx="135011" cy="162776"/>
            </a:xfrm>
            <a:custGeom>
              <a:avLst/>
              <a:gdLst/>
              <a:ahLst/>
              <a:cxnLst/>
              <a:rect l="l" t="t" r="r" b="b"/>
              <a:pathLst>
                <a:path w="2602" h="3150" extrusionOk="0">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9"/>
            <p:cNvSpPr/>
            <p:nvPr/>
          </p:nvSpPr>
          <p:spPr>
            <a:xfrm>
              <a:off x="1879723" y="3278046"/>
              <a:ext cx="196290" cy="161123"/>
            </a:xfrm>
            <a:custGeom>
              <a:avLst/>
              <a:gdLst/>
              <a:ahLst/>
              <a:cxnLst/>
              <a:rect l="l" t="t" r="r" b="b"/>
              <a:pathLst>
                <a:path w="3783" h="3118" extrusionOk="0">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9"/>
            <p:cNvSpPr/>
            <p:nvPr/>
          </p:nvSpPr>
          <p:spPr>
            <a:xfrm>
              <a:off x="2738459" y="3776078"/>
              <a:ext cx="145804" cy="158642"/>
            </a:xfrm>
            <a:custGeom>
              <a:avLst/>
              <a:gdLst/>
              <a:ahLst/>
              <a:cxnLst/>
              <a:rect l="l" t="t" r="r" b="b"/>
              <a:pathLst>
                <a:path w="2810" h="3070" extrusionOk="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9"/>
            <p:cNvSpPr/>
            <p:nvPr/>
          </p:nvSpPr>
          <p:spPr>
            <a:xfrm>
              <a:off x="3424928" y="3901180"/>
              <a:ext cx="132521" cy="193833"/>
            </a:xfrm>
            <a:custGeom>
              <a:avLst/>
              <a:gdLst/>
              <a:ahLst/>
              <a:cxnLst/>
              <a:rect l="l" t="t" r="r" b="b"/>
              <a:pathLst>
                <a:path w="2554" h="3751" extrusionOk="0">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9"/>
            <p:cNvSpPr/>
            <p:nvPr/>
          </p:nvSpPr>
          <p:spPr>
            <a:xfrm>
              <a:off x="2920635" y="3668545"/>
              <a:ext cx="130030" cy="167995"/>
            </a:xfrm>
            <a:custGeom>
              <a:avLst/>
              <a:gdLst/>
              <a:ahLst/>
              <a:cxnLst/>
              <a:rect l="l" t="t" r="r" b="b"/>
              <a:pathLst>
                <a:path w="2506" h="3251" extrusionOk="0">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9"/>
            <p:cNvSpPr/>
            <p:nvPr/>
          </p:nvSpPr>
          <p:spPr>
            <a:xfrm>
              <a:off x="5821397" y="3088300"/>
              <a:ext cx="144974" cy="193575"/>
            </a:xfrm>
            <a:custGeom>
              <a:avLst/>
              <a:gdLst/>
              <a:ahLst/>
              <a:cxnLst/>
              <a:rect l="l" t="t" r="r" b="b"/>
              <a:pathLst>
                <a:path w="2794" h="3746" extrusionOk="0">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9"/>
            <p:cNvSpPr/>
            <p:nvPr/>
          </p:nvSpPr>
          <p:spPr>
            <a:xfrm>
              <a:off x="4982535" y="4154536"/>
              <a:ext cx="139992" cy="170217"/>
            </a:xfrm>
            <a:custGeom>
              <a:avLst/>
              <a:gdLst/>
              <a:ahLst/>
              <a:cxnLst/>
              <a:rect l="l" t="t" r="r" b="b"/>
              <a:pathLst>
                <a:path w="2698" h="3294" extrusionOk="0">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9"/>
            <p:cNvSpPr/>
            <p:nvPr/>
          </p:nvSpPr>
          <p:spPr>
            <a:xfrm>
              <a:off x="558931" y="4027367"/>
              <a:ext cx="144974" cy="154663"/>
            </a:xfrm>
            <a:custGeom>
              <a:avLst/>
              <a:gdLst/>
              <a:ahLst/>
              <a:cxnLst/>
              <a:rect l="l" t="t" r="r" b="b"/>
              <a:pathLst>
                <a:path w="2794" h="2993" extrusionOk="0">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9"/>
            <p:cNvSpPr/>
            <p:nvPr/>
          </p:nvSpPr>
          <p:spPr>
            <a:xfrm>
              <a:off x="5197867" y="2736609"/>
              <a:ext cx="180568" cy="121591"/>
            </a:xfrm>
            <a:custGeom>
              <a:avLst/>
              <a:gdLst/>
              <a:ahLst/>
              <a:cxnLst/>
              <a:rect l="l" t="t" r="r" b="b"/>
              <a:pathLst>
                <a:path w="3480" h="2353" extrusionOk="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9"/>
            <p:cNvSpPr/>
            <p:nvPr/>
          </p:nvSpPr>
          <p:spPr>
            <a:xfrm>
              <a:off x="6042489" y="3197745"/>
              <a:ext cx="124271" cy="161174"/>
            </a:xfrm>
            <a:custGeom>
              <a:avLst/>
              <a:gdLst/>
              <a:ahLst/>
              <a:cxnLst/>
              <a:rect l="l" t="t" r="r" b="b"/>
              <a:pathLst>
                <a:path w="2395" h="3119" extrusionOk="0">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9"/>
            <p:cNvSpPr/>
            <p:nvPr/>
          </p:nvSpPr>
          <p:spPr>
            <a:xfrm>
              <a:off x="1439199" y="3306570"/>
              <a:ext cx="128370" cy="150994"/>
            </a:xfrm>
            <a:custGeom>
              <a:avLst/>
              <a:gdLst/>
              <a:ahLst/>
              <a:cxnLst/>
              <a:rect l="l" t="t" r="r" b="b"/>
              <a:pathLst>
                <a:path w="2474" h="2922" extrusionOk="0">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9"/>
            <p:cNvSpPr/>
            <p:nvPr/>
          </p:nvSpPr>
          <p:spPr>
            <a:xfrm>
              <a:off x="2949588" y="3149895"/>
              <a:ext cx="117681" cy="145982"/>
            </a:xfrm>
            <a:custGeom>
              <a:avLst/>
              <a:gdLst/>
              <a:ahLst/>
              <a:cxnLst/>
              <a:rect l="l" t="t" r="r" b="b"/>
              <a:pathLst>
                <a:path w="2268" h="2825" extrusionOk="0">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9"/>
            <p:cNvSpPr/>
            <p:nvPr/>
          </p:nvSpPr>
          <p:spPr>
            <a:xfrm>
              <a:off x="799895" y="3951200"/>
              <a:ext cx="203762" cy="135647"/>
            </a:xfrm>
            <a:custGeom>
              <a:avLst/>
              <a:gdLst/>
              <a:ahLst/>
              <a:cxnLst/>
              <a:rect l="l" t="t" r="r" b="b"/>
              <a:pathLst>
                <a:path w="3927" h="2625" extrusionOk="0">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9"/>
            <p:cNvSpPr/>
            <p:nvPr/>
          </p:nvSpPr>
          <p:spPr>
            <a:xfrm>
              <a:off x="222752" y="2869049"/>
              <a:ext cx="146582" cy="123400"/>
            </a:xfrm>
            <a:custGeom>
              <a:avLst/>
              <a:gdLst/>
              <a:ahLst/>
              <a:cxnLst/>
              <a:rect l="l" t="t" r="r" b="b"/>
              <a:pathLst>
                <a:path w="2825" h="2388" extrusionOk="0">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9"/>
            <p:cNvSpPr/>
            <p:nvPr/>
          </p:nvSpPr>
          <p:spPr>
            <a:xfrm>
              <a:off x="453755" y="4941062"/>
              <a:ext cx="146634" cy="129653"/>
            </a:xfrm>
            <a:custGeom>
              <a:avLst/>
              <a:gdLst/>
              <a:ahLst/>
              <a:cxnLst/>
              <a:rect l="l" t="t" r="r" b="b"/>
              <a:pathLst>
                <a:path w="2826" h="2509" extrusionOk="0">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9"/>
            <p:cNvSpPr/>
            <p:nvPr/>
          </p:nvSpPr>
          <p:spPr>
            <a:xfrm>
              <a:off x="5967149" y="4694992"/>
              <a:ext cx="198781" cy="89346"/>
            </a:xfrm>
            <a:custGeom>
              <a:avLst/>
              <a:gdLst/>
              <a:ahLst/>
              <a:cxnLst/>
              <a:rect l="l" t="t" r="r" b="b"/>
              <a:pathLst>
                <a:path w="3831" h="1729" extrusionOk="0">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9"/>
            <p:cNvSpPr/>
            <p:nvPr/>
          </p:nvSpPr>
          <p:spPr>
            <a:xfrm>
              <a:off x="4854217" y="4819836"/>
              <a:ext cx="127539" cy="166135"/>
            </a:xfrm>
            <a:custGeom>
              <a:avLst/>
              <a:gdLst/>
              <a:ahLst/>
              <a:cxnLst/>
              <a:rect l="l" t="t" r="r" b="b"/>
              <a:pathLst>
                <a:path w="2458" h="3215" extrusionOk="0">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9"/>
            <p:cNvSpPr/>
            <p:nvPr/>
          </p:nvSpPr>
          <p:spPr>
            <a:xfrm>
              <a:off x="5045474" y="3202603"/>
              <a:ext cx="104398" cy="121385"/>
            </a:xfrm>
            <a:custGeom>
              <a:avLst/>
              <a:gdLst/>
              <a:ahLst/>
              <a:cxnLst/>
              <a:rect l="l" t="t" r="r" b="b"/>
              <a:pathLst>
                <a:path w="2012" h="2349" extrusionOk="0">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9"/>
            <p:cNvSpPr/>
            <p:nvPr/>
          </p:nvSpPr>
          <p:spPr>
            <a:xfrm>
              <a:off x="1994809" y="4295347"/>
              <a:ext cx="116851" cy="131306"/>
            </a:xfrm>
            <a:custGeom>
              <a:avLst/>
              <a:gdLst/>
              <a:ahLst/>
              <a:cxnLst/>
              <a:rect l="l" t="t" r="r" b="b"/>
              <a:pathLst>
                <a:path w="2252" h="2541" extrusionOk="0">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9"/>
            <p:cNvSpPr/>
            <p:nvPr/>
          </p:nvSpPr>
          <p:spPr>
            <a:xfrm>
              <a:off x="2629132" y="4942716"/>
              <a:ext cx="143313" cy="93480"/>
            </a:xfrm>
            <a:custGeom>
              <a:avLst/>
              <a:gdLst/>
              <a:ahLst/>
              <a:cxnLst/>
              <a:rect l="l" t="t" r="r" b="b"/>
              <a:pathLst>
                <a:path w="2762" h="1809" extrusionOk="0">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9"/>
            <p:cNvSpPr/>
            <p:nvPr/>
          </p:nvSpPr>
          <p:spPr>
            <a:xfrm>
              <a:off x="1785340" y="4069378"/>
              <a:ext cx="128370" cy="113065"/>
            </a:xfrm>
            <a:custGeom>
              <a:avLst/>
              <a:gdLst/>
              <a:ahLst/>
              <a:cxnLst/>
              <a:rect l="l" t="t" r="r" b="b"/>
              <a:pathLst>
                <a:path w="2474" h="2188" extrusionOk="0">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9"/>
            <p:cNvSpPr/>
            <p:nvPr/>
          </p:nvSpPr>
          <p:spPr>
            <a:xfrm>
              <a:off x="2227524" y="3738718"/>
              <a:ext cx="149073" cy="64387"/>
            </a:xfrm>
            <a:custGeom>
              <a:avLst/>
              <a:gdLst/>
              <a:ahLst/>
              <a:cxnLst/>
              <a:rect l="l" t="t" r="r" b="b"/>
              <a:pathLst>
                <a:path w="2873" h="1246" extrusionOk="0">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9"/>
            <p:cNvSpPr/>
            <p:nvPr/>
          </p:nvSpPr>
          <p:spPr>
            <a:xfrm>
              <a:off x="988921" y="3489754"/>
              <a:ext cx="118874" cy="100818"/>
            </a:xfrm>
            <a:custGeom>
              <a:avLst/>
              <a:gdLst/>
              <a:ahLst/>
              <a:cxnLst/>
              <a:rect l="l" t="t" r="r" b="b"/>
              <a:pathLst>
                <a:path w="2291" h="1951" extrusionOk="0">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9"/>
            <p:cNvSpPr/>
            <p:nvPr/>
          </p:nvSpPr>
          <p:spPr>
            <a:xfrm>
              <a:off x="3612916" y="4483285"/>
              <a:ext cx="141653" cy="94979"/>
            </a:xfrm>
            <a:custGeom>
              <a:avLst/>
              <a:gdLst/>
              <a:ahLst/>
              <a:cxnLst/>
              <a:rect l="l" t="t" r="r" b="b"/>
              <a:pathLst>
                <a:path w="2730" h="1838" extrusionOk="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9"/>
            <p:cNvSpPr/>
            <p:nvPr/>
          </p:nvSpPr>
          <p:spPr>
            <a:xfrm>
              <a:off x="2113216" y="3384081"/>
              <a:ext cx="110209" cy="185617"/>
            </a:xfrm>
            <a:custGeom>
              <a:avLst/>
              <a:gdLst/>
              <a:ahLst/>
              <a:cxnLst/>
              <a:rect l="l" t="t" r="r" b="b"/>
              <a:pathLst>
                <a:path w="2124" h="3592" extrusionOk="0">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9"/>
            <p:cNvSpPr/>
            <p:nvPr/>
          </p:nvSpPr>
          <p:spPr>
            <a:xfrm>
              <a:off x="3203110" y="4403294"/>
              <a:ext cx="109223" cy="112290"/>
            </a:xfrm>
            <a:custGeom>
              <a:avLst/>
              <a:gdLst/>
              <a:ahLst/>
              <a:cxnLst/>
              <a:rect l="l" t="t" r="r" b="b"/>
              <a:pathLst>
                <a:path w="2105" h="2173" extrusionOk="0">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9"/>
            <p:cNvSpPr/>
            <p:nvPr/>
          </p:nvSpPr>
          <p:spPr>
            <a:xfrm>
              <a:off x="3617015" y="3197745"/>
              <a:ext cx="162356" cy="104745"/>
            </a:xfrm>
            <a:custGeom>
              <a:avLst/>
              <a:gdLst/>
              <a:ahLst/>
              <a:cxnLst/>
              <a:rect l="l" t="t" r="r" b="b"/>
              <a:pathLst>
                <a:path w="3129" h="2027" extrusionOk="0">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9"/>
            <p:cNvSpPr/>
            <p:nvPr/>
          </p:nvSpPr>
          <p:spPr>
            <a:xfrm>
              <a:off x="2224203" y="3634802"/>
              <a:ext cx="161526" cy="98182"/>
            </a:xfrm>
            <a:custGeom>
              <a:avLst/>
              <a:gdLst/>
              <a:ahLst/>
              <a:cxnLst/>
              <a:rect l="l" t="t" r="r" b="b"/>
              <a:pathLst>
                <a:path w="3113" h="1900" extrusionOk="0">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9"/>
            <p:cNvSpPr/>
            <p:nvPr/>
          </p:nvSpPr>
          <p:spPr>
            <a:xfrm>
              <a:off x="3463844" y="3088042"/>
              <a:ext cx="115138" cy="94255"/>
            </a:xfrm>
            <a:custGeom>
              <a:avLst/>
              <a:gdLst/>
              <a:ahLst/>
              <a:cxnLst/>
              <a:rect l="l" t="t" r="r" b="b"/>
              <a:pathLst>
                <a:path w="2219" h="1824" extrusionOk="0">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9"/>
            <p:cNvSpPr/>
            <p:nvPr/>
          </p:nvSpPr>
          <p:spPr>
            <a:xfrm>
              <a:off x="5625990" y="4688791"/>
              <a:ext cx="154884" cy="76376"/>
            </a:xfrm>
            <a:custGeom>
              <a:avLst/>
              <a:gdLst/>
              <a:ahLst/>
              <a:cxnLst/>
              <a:rect l="l" t="t" r="r" b="b"/>
              <a:pathLst>
                <a:path w="2985" h="1478" extrusionOk="0">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9"/>
            <p:cNvSpPr/>
            <p:nvPr/>
          </p:nvSpPr>
          <p:spPr>
            <a:xfrm>
              <a:off x="5691368" y="4100744"/>
              <a:ext cx="68803" cy="175695"/>
            </a:xfrm>
            <a:custGeom>
              <a:avLst/>
              <a:gdLst/>
              <a:ahLst/>
              <a:cxnLst/>
              <a:rect l="l" t="t" r="r" b="b"/>
              <a:pathLst>
                <a:path w="1326" h="3400" extrusionOk="0">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9"/>
            <p:cNvSpPr/>
            <p:nvPr/>
          </p:nvSpPr>
          <p:spPr>
            <a:xfrm>
              <a:off x="1423426" y="4202179"/>
              <a:ext cx="103567" cy="109809"/>
            </a:xfrm>
            <a:custGeom>
              <a:avLst/>
              <a:gdLst/>
              <a:ahLst/>
              <a:cxnLst/>
              <a:rect l="l" t="t" r="r" b="b"/>
              <a:pathLst>
                <a:path w="1996" h="2125" extrusionOk="0">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9"/>
            <p:cNvSpPr/>
            <p:nvPr/>
          </p:nvSpPr>
          <p:spPr>
            <a:xfrm>
              <a:off x="152341" y="4090823"/>
              <a:ext cx="76223" cy="131668"/>
            </a:xfrm>
            <a:custGeom>
              <a:avLst/>
              <a:gdLst/>
              <a:ahLst/>
              <a:cxnLst/>
              <a:rect l="l" t="t" r="r" b="b"/>
              <a:pathLst>
                <a:path w="1469" h="2548" extrusionOk="0">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9"/>
            <p:cNvSpPr/>
            <p:nvPr/>
          </p:nvSpPr>
          <p:spPr>
            <a:xfrm>
              <a:off x="1249551" y="3704096"/>
              <a:ext cx="106058" cy="200447"/>
            </a:xfrm>
            <a:custGeom>
              <a:avLst/>
              <a:gdLst/>
              <a:ahLst/>
              <a:cxnLst/>
              <a:rect l="l" t="t" r="r" b="b"/>
              <a:pathLst>
                <a:path w="2044" h="3879" extrusionOk="0">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9"/>
            <p:cNvSpPr/>
            <p:nvPr/>
          </p:nvSpPr>
          <p:spPr>
            <a:xfrm>
              <a:off x="3166581" y="4005923"/>
              <a:ext cx="83695" cy="133632"/>
            </a:xfrm>
            <a:custGeom>
              <a:avLst/>
              <a:gdLst/>
              <a:ahLst/>
              <a:cxnLst/>
              <a:rect l="l" t="t" r="r" b="b"/>
              <a:pathLst>
                <a:path w="1613" h="2586" extrusionOk="0">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9"/>
            <p:cNvSpPr/>
            <p:nvPr/>
          </p:nvSpPr>
          <p:spPr>
            <a:xfrm>
              <a:off x="2976103" y="4113094"/>
              <a:ext cx="69633" cy="122935"/>
            </a:xfrm>
            <a:custGeom>
              <a:avLst/>
              <a:gdLst/>
              <a:ahLst/>
              <a:cxnLst/>
              <a:rect l="l" t="t" r="r" b="b"/>
              <a:pathLst>
                <a:path w="1342" h="2379" extrusionOk="0">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9"/>
            <p:cNvSpPr/>
            <p:nvPr/>
          </p:nvSpPr>
          <p:spPr>
            <a:xfrm>
              <a:off x="2534749" y="3805532"/>
              <a:ext cx="80374" cy="106399"/>
            </a:xfrm>
            <a:custGeom>
              <a:avLst/>
              <a:gdLst/>
              <a:ahLst/>
              <a:cxnLst/>
              <a:rect l="l" t="t" r="r" b="b"/>
              <a:pathLst>
                <a:path w="1549" h="2059" extrusionOk="0">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9"/>
            <p:cNvSpPr/>
            <p:nvPr/>
          </p:nvSpPr>
          <p:spPr>
            <a:xfrm>
              <a:off x="2851936" y="4386913"/>
              <a:ext cx="91114" cy="87486"/>
            </a:xfrm>
            <a:custGeom>
              <a:avLst/>
              <a:gdLst/>
              <a:ahLst/>
              <a:cxnLst/>
              <a:rect l="l" t="t" r="r" b="b"/>
              <a:pathLst>
                <a:path w="1756" h="1693" extrusionOk="0">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9"/>
            <p:cNvSpPr/>
            <p:nvPr/>
          </p:nvSpPr>
          <p:spPr>
            <a:xfrm>
              <a:off x="1307509" y="316107"/>
              <a:ext cx="433987" cy="662577"/>
            </a:xfrm>
            <a:custGeom>
              <a:avLst/>
              <a:gdLst/>
              <a:ahLst/>
              <a:cxnLst/>
              <a:rect l="l" t="t" r="r" b="b"/>
              <a:pathLst>
                <a:path w="8364" h="12822" extrusionOk="0">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9"/>
            <p:cNvSpPr/>
            <p:nvPr/>
          </p:nvSpPr>
          <p:spPr>
            <a:xfrm>
              <a:off x="3950755" y="2427186"/>
              <a:ext cx="385109" cy="382292"/>
            </a:xfrm>
            <a:custGeom>
              <a:avLst/>
              <a:gdLst/>
              <a:ahLst/>
              <a:cxnLst/>
              <a:rect l="l" t="t" r="r" b="b"/>
              <a:pathLst>
                <a:path w="7422" h="7398" extrusionOk="0">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9"/>
            <p:cNvSpPr/>
            <p:nvPr/>
          </p:nvSpPr>
          <p:spPr>
            <a:xfrm>
              <a:off x="3374390" y="2578849"/>
              <a:ext cx="539163" cy="257548"/>
            </a:xfrm>
            <a:custGeom>
              <a:avLst/>
              <a:gdLst/>
              <a:ahLst/>
              <a:cxnLst/>
              <a:rect l="l" t="t" r="r" b="b"/>
              <a:pathLst>
                <a:path w="10391" h="4984" extrusionOk="0">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9"/>
            <p:cNvSpPr/>
            <p:nvPr/>
          </p:nvSpPr>
          <p:spPr>
            <a:xfrm>
              <a:off x="2099985" y="2629541"/>
              <a:ext cx="426515" cy="307931"/>
            </a:xfrm>
            <a:custGeom>
              <a:avLst/>
              <a:gdLst/>
              <a:ahLst/>
              <a:cxnLst/>
              <a:rect l="l" t="t" r="r" b="b"/>
              <a:pathLst>
                <a:path w="8220" h="5959" extrusionOk="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9"/>
            <p:cNvSpPr/>
            <p:nvPr/>
          </p:nvSpPr>
          <p:spPr>
            <a:xfrm>
              <a:off x="3146708" y="1869317"/>
              <a:ext cx="300636" cy="293204"/>
            </a:xfrm>
            <a:custGeom>
              <a:avLst/>
              <a:gdLst/>
              <a:ahLst/>
              <a:cxnLst/>
              <a:rect l="l" t="t" r="r" b="b"/>
              <a:pathLst>
                <a:path w="5794" h="5674" extrusionOk="0">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9"/>
            <p:cNvSpPr/>
            <p:nvPr/>
          </p:nvSpPr>
          <p:spPr>
            <a:xfrm>
              <a:off x="2062885" y="2235528"/>
              <a:ext cx="257414" cy="218430"/>
            </a:xfrm>
            <a:custGeom>
              <a:avLst/>
              <a:gdLst/>
              <a:ahLst/>
              <a:cxnLst/>
              <a:rect l="l" t="t" r="r" b="b"/>
              <a:pathLst>
                <a:path w="4961" h="4227" extrusionOk="0">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9"/>
            <p:cNvSpPr/>
            <p:nvPr/>
          </p:nvSpPr>
          <p:spPr>
            <a:xfrm>
              <a:off x="3892796" y="2149698"/>
              <a:ext cx="241017" cy="229747"/>
            </a:xfrm>
            <a:custGeom>
              <a:avLst/>
              <a:gdLst/>
              <a:ahLst/>
              <a:cxnLst/>
              <a:rect l="l" t="t" r="r" b="b"/>
              <a:pathLst>
                <a:path w="4645" h="4446" extrusionOk="0">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9"/>
            <p:cNvSpPr/>
            <p:nvPr/>
          </p:nvSpPr>
          <p:spPr>
            <a:xfrm>
              <a:off x="3405055" y="2241936"/>
              <a:ext cx="271683" cy="202204"/>
            </a:xfrm>
            <a:custGeom>
              <a:avLst/>
              <a:gdLst/>
              <a:ahLst/>
              <a:cxnLst/>
              <a:rect l="l" t="t" r="r" b="b"/>
              <a:pathLst>
                <a:path w="5236" h="3913" extrusionOk="0">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9"/>
            <p:cNvSpPr/>
            <p:nvPr/>
          </p:nvSpPr>
          <p:spPr>
            <a:xfrm>
              <a:off x="2610089" y="2486818"/>
              <a:ext cx="220314" cy="184841"/>
            </a:xfrm>
            <a:custGeom>
              <a:avLst/>
              <a:gdLst/>
              <a:ahLst/>
              <a:cxnLst/>
              <a:rect l="l" t="t" r="r" b="b"/>
              <a:pathLst>
                <a:path w="4246" h="3577" extrusionOk="0">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9"/>
            <p:cNvSpPr/>
            <p:nvPr/>
          </p:nvSpPr>
          <p:spPr>
            <a:xfrm>
              <a:off x="1235490" y="1403219"/>
              <a:ext cx="192139" cy="256773"/>
            </a:xfrm>
            <a:custGeom>
              <a:avLst/>
              <a:gdLst/>
              <a:ahLst/>
              <a:cxnLst/>
              <a:rect l="l" t="t" r="r" b="b"/>
              <a:pathLst>
                <a:path w="3703" h="4969" extrusionOk="0">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9"/>
            <p:cNvSpPr/>
            <p:nvPr/>
          </p:nvSpPr>
          <p:spPr>
            <a:xfrm>
              <a:off x="3913500" y="2908269"/>
              <a:ext cx="192139" cy="256773"/>
            </a:xfrm>
            <a:custGeom>
              <a:avLst/>
              <a:gdLst/>
              <a:ahLst/>
              <a:cxnLst/>
              <a:rect l="l" t="t" r="r" b="b"/>
              <a:pathLst>
                <a:path w="3703" h="4969" extrusionOk="0">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9"/>
            <p:cNvSpPr/>
            <p:nvPr/>
          </p:nvSpPr>
          <p:spPr>
            <a:xfrm>
              <a:off x="2864337" y="2325234"/>
              <a:ext cx="355274" cy="106140"/>
            </a:xfrm>
            <a:custGeom>
              <a:avLst/>
              <a:gdLst/>
              <a:ahLst/>
              <a:cxnLst/>
              <a:rect l="l" t="t" r="r" b="b"/>
              <a:pathLst>
                <a:path w="6847" h="2054" extrusionOk="0">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9"/>
            <p:cNvSpPr/>
            <p:nvPr/>
          </p:nvSpPr>
          <p:spPr>
            <a:xfrm>
              <a:off x="3824876" y="2461084"/>
              <a:ext cx="183889" cy="171716"/>
            </a:xfrm>
            <a:custGeom>
              <a:avLst/>
              <a:gdLst/>
              <a:ahLst/>
              <a:cxnLst/>
              <a:rect l="l" t="t" r="r" b="b"/>
              <a:pathLst>
                <a:path w="3544" h="3323" extrusionOk="0">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9"/>
            <p:cNvSpPr/>
            <p:nvPr/>
          </p:nvSpPr>
          <p:spPr>
            <a:xfrm>
              <a:off x="4442647" y="2245398"/>
              <a:ext cx="139162" cy="170011"/>
            </a:xfrm>
            <a:custGeom>
              <a:avLst/>
              <a:gdLst/>
              <a:ahLst/>
              <a:cxnLst/>
              <a:rect l="l" t="t" r="r" b="b"/>
              <a:pathLst>
                <a:path w="2682" h="3290" extrusionOk="0">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9"/>
            <p:cNvSpPr/>
            <p:nvPr/>
          </p:nvSpPr>
          <p:spPr>
            <a:xfrm>
              <a:off x="3207987" y="2584171"/>
              <a:ext cx="141653" cy="94875"/>
            </a:xfrm>
            <a:custGeom>
              <a:avLst/>
              <a:gdLst/>
              <a:ahLst/>
              <a:cxnLst/>
              <a:rect l="l" t="t" r="r" b="b"/>
              <a:pathLst>
                <a:path w="2730" h="1836" extrusionOk="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9"/>
            <p:cNvSpPr/>
            <p:nvPr/>
          </p:nvSpPr>
          <p:spPr>
            <a:xfrm>
              <a:off x="2850380" y="2618586"/>
              <a:ext cx="108393" cy="112445"/>
            </a:xfrm>
            <a:custGeom>
              <a:avLst/>
              <a:gdLst/>
              <a:ahLst/>
              <a:cxnLst/>
              <a:rect l="l" t="t" r="r" b="b"/>
              <a:pathLst>
                <a:path w="2089" h="2176" extrusionOk="0">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9"/>
            <p:cNvSpPr/>
            <p:nvPr/>
          </p:nvSpPr>
          <p:spPr>
            <a:xfrm>
              <a:off x="245220" y="4475844"/>
              <a:ext cx="109223" cy="112341"/>
            </a:xfrm>
            <a:custGeom>
              <a:avLst/>
              <a:gdLst/>
              <a:ahLst/>
              <a:cxnLst/>
              <a:rect l="l" t="t" r="r" b="b"/>
              <a:pathLst>
                <a:path w="2105" h="2174" extrusionOk="0">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9"/>
            <p:cNvSpPr/>
            <p:nvPr/>
          </p:nvSpPr>
          <p:spPr>
            <a:xfrm>
              <a:off x="2477673" y="2352414"/>
              <a:ext cx="91893" cy="88313"/>
            </a:xfrm>
            <a:custGeom>
              <a:avLst/>
              <a:gdLst/>
              <a:ahLst/>
              <a:cxnLst/>
              <a:rect l="l" t="t" r="r" b="b"/>
              <a:pathLst>
                <a:path w="1771" h="1709" extrusionOk="0">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9"/>
            <p:cNvSpPr/>
            <p:nvPr/>
          </p:nvSpPr>
          <p:spPr>
            <a:xfrm>
              <a:off x="706394" y="2777948"/>
              <a:ext cx="91893" cy="88313"/>
            </a:xfrm>
            <a:custGeom>
              <a:avLst/>
              <a:gdLst/>
              <a:ahLst/>
              <a:cxnLst/>
              <a:rect l="l" t="t" r="r" b="b"/>
              <a:pathLst>
                <a:path w="1771" h="1709" extrusionOk="0">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9"/>
            <p:cNvSpPr/>
            <p:nvPr/>
          </p:nvSpPr>
          <p:spPr>
            <a:xfrm>
              <a:off x="3369461" y="2949194"/>
              <a:ext cx="88624" cy="92705"/>
            </a:xfrm>
            <a:custGeom>
              <a:avLst/>
              <a:gdLst/>
              <a:ahLst/>
              <a:cxnLst/>
              <a:rect l="l" t="t" r="r" b="b"/>
              <a:pathLst>
                <a:path w="1708" h="1794" extrusionOk="0">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9"/>
            <p:cNvSpPr/>
            <p:nvPr/>
          </p:nvSpPr>
          <p:spPr>
            <a:xfrm>
              <a:off x="686470" y="4349811"/>
              <a:ext cx="122610" cy="81543"/>
            </a:xfrm>
            <a:custGeom>
              <a:avLst/>
              <a:gdLst/>
              <a:ahLst/>
              <a:cxnLst/>
              <a:rect l="l" t="t" r="r" b="b"/>
              <a:pathLst>
                <a:path w="2363" h="1578" extrusionOk="0">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9"/>
            <p:cNvSpPr/>
            <p:nvPr/>
          </p:nvSpPr>
          <p:spPr>
            <a:xfrm>
              <a:off x="6256161" y="3927327"/>
              <a:ext cx="119289" cy="52398"/>
            </a:xfrm>
            <a:custGeom>
              <a:avLst/>
              <a:gdLst/>
              <a:ahLst/>
              <a:cxnLst/>
              <a:rect l="l" t="t" r="r" b="b"/>
              <a:pathLst>
                <a:path w="2299" h="1014" extrusionOk="0">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9"/>
            <p:cNvSpPr/>
            <p:nvPr/>
          </p:nvSpPr>
          <p:spPr>
            <a:xfrm>
              <a:off x="5555578" y="3153719"/>
              <a:ext cx="107718" cy="52502"/>
            </a:xfrm>
            <a:custGeom>
              <a:avLst/>
              <a:gdLst/>
              <a:ahLst/>
              <a:cxnLst/>
              <a:rect l="l" t="t" r="r" b="b"/>
              <a:pathLst>
                <a:path w="2076" h="1016" extrusionOk="0">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9"/>
            <p:cNvSpPr/>
            <p:nvPr/>
          </p:nvSpPr>
          <p:spPr>
            <a:xfrm>
              <a:off x="215281" y="4827277"/>
              <a:ext cx="79544" cy="80871"/>
            </a:xfrm>
            <a:custGeom>
              <a:avLst/>
              <a:gdLst/>
              <a:ahLst/>
              <a:cxnLst/>
              <a:rect l="l" t="t" r="r" b="b"/>
              <a:pathLst>
                <a:path w="1533" h="1565" extrusionOk="0">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9"/>
            <p:cNvSpPr/>
            <p:nvPr/>
          </p:nvSpPr>
          <p:spPr>
            <a:xfrm>
              <a:off x="5271547" y="3712312"/>
              <a:ext cx="79544" cy="92447"/>
            </a:xfrm>
            <a:custGeom>
              <a:avLst/>
              <a:gdLst/>
              <a:ahLst/>
              <a:cxnLst/>
              <a:rect l="l" t="t" r="r" b="b"/>
              <a:pathLst>
                <a:path w="1533" h="1789" extrusionOk="0">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9"/>
            <p:cNvSpPr/>
            <p:nvPr/>
          </p:nvSpPr>
          <p:spPr>
            <a:xfrm>
              <a:off x="4118039" y="3930841"/>
              <a:ext cx="72072" cy="80045"/>
            </a:xfrm>
            <a:custGeom>
              <a:avLst/>
              <a:gdLst/>
              <a:ahLst/>
              <a:cxnLst/>
              <a:rect l="l" t="t" r="r" b="b"/>
              <a:pathLst>
                <a:path w="1389" h="1549" extrusionOk="0">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9"/>
            <p:cNvSpPr/>
            <p:nvPr/>
          </p:nvSpPr>
          <p:spPr>
            <a:xfrm>
              <a:off x="531586" y="4911402"/>
              <a:ext cx="102737" cy="57773"/>
            </a:xfrm>
            <a:custGeom>
              <a:avLst/>
              <a:gdLst/>
              <a:ahLst/>
              <a:cxnLst/>
              <a:rect l="l" t="t" r="r" b="b"/>
              <a:pathLst>
                <a:path w="1980" h="1118" extrusionOk="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9"/>
            <p:cNvSpPr/>
            <p:nvPr/>
          </p:nvSpPr>
          <p:spPr>
            <a:xfrm>
              <a:off x="1592371" y="4757156"/>
              <a:ext cx="48100" cy="112238"/>
            </a:xfrm>
            <a:custGeom>
              <a:avLst/>
              <a:gdLst/>
              <a:ahLst/>
              <a:cxnLst/>
              <a:rect l="l" t="t" r="r" b="b"/>
              <a:pathLst>
                <a:path w="927" h="2172" extrusionOk="0">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9"/>
            <p:cNvSpPr/>
            <p:nvPr/>
          </p:nvSpPr>
          <p:spPr>
            <a:xfrm>
              <a:off x="6235458" y="4556765"/>
              <a:ext cx="511766" cy="468951"/>
            </a:xfrm>
            <a:custGeom>
              <a:avLst/>
              <a:gdLst/>
              <a:ahLst/>
              <a:cxnLst/>
              <a:rect l="l" t="t" r="r" b="b"/>
              <a:pathLst>
                <a:path w="9863" h="9075" extrusionOk="0">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9"/>
            <p:cNvSpPr/>
            <p:nvPr/>
          </p:nvSpPr>
          <p:spPr>
            <a:xfrm>
              <a:off x="6107089" y="4115161"/>
              <a:ext cx="343703" cy="378829"/>
            </a:xfrm>
            <a:custGeom>
              <a:avLst/>
              <a:gdLst/>
              <a:ahLst/>
              <a:cxnLst/>
              <a:rect l="l" t="t" r="r" b="b"/>
              <a:pathLst>
                <a:path w="6624" h="7331" extrusionOk="0">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9"/>
            <p:cNvSpPr/>
            <p:nvPr/>
          </p:nvSpPr>
          <p:spPr>
            <a:xfrm>
              <a:off x="5149819" y="4704862"/>
              <a:ext cx="247659" cy="377641"/>
            </a:xfrm>
            <a:custGeom>
              <a:avLst/>
              <a:gdLst/>
              <a:ahLst/>
              <a:cxnLst/>
              <a:rect l="l" t="t" r="r" b="b"/>
              <a:pathLst>
                <a:path w="4773" h="7308" extrusionOk="0">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9"/>
            <p:cNvSpPr/>
            <p:nvPr/>
          </p:nvSpPr>
          <p:spPr>
            <a:xfrm>
              <a:off x="5836652" y="4938944"/>
              <a:ext cx="336439" cy="216828"/>
            </a:xfrm>
            <a:custGeom>
              <a:avLst/>
              <a:gdLst/>
              <a:ahLst/>
              <a:cxnLst/>
              <a:rect l="l" t="t" r="r" b="b"/>
              <a:pathLst>
                <a:path w="6484" h="4196" extrusionOk="0">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9"/>
            <p:cNvSpPr/>
            <p:nvPr/>
          </p:nvSpPr>
          <p:spPr>
            <a:xfrm>
              <a:off x="6709916" y="4975167"/>
              <a:ext cx="272513" cy="284936"/>
            </a:xfrm>
            <a:custGeom>
              <a:avLst/>
              <a:gdLst/>
              <a:ahLst/>
              <a:cxnLst/>
              <a:rect l="l" t="t" r="r" b="b"/>
              <a:pathLst>
                <a:path w="5252" h="5514" extrusionOk="0">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9"/>
            <p:cNvSpPr/>
            <p:nvPr/>
          </p:nvSpPr>
          <p:spPr>
            <a:xfrm>
              <a:off x="6275204" y="4973617"/>
              <a:ext cx="300636" cy="237860"/>
            </a:xfrm>
            <a:custGeom>
              <a:avLst/>
              <a:gdLst/>
              <a:ahLst/>
              <a:cxnLst/>
              <a:rect l="l" t="t" r="r" b="b"/>
              <a:pathLst>
                <a:path w="5794" h="4603" extrusionOk="0">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9"/>
            <p:cNvSpPr/>
            <p:nvPr/>
          </p:nvSpPr>
          <p:spPr>
            <a:xfrm>
              <a:off x="5571300" y="4811258"/>
              <a:ext cx="287405" cy="228817"/>
            </a:xfrm>
            <a:custGeom>
              <a:avLst/>
              <a:gdLst/>
              <a:ahLst/>
              <a:cxnLst/>
              <a:rect l="l" t="t" r="r" b="b"/>
              <a:pathLst>
                <a:path w="5539" h="4428" extrusionOk="0">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9"/>
            <p:cNvSpPr/>
            <p:nvPr/>
          </p:nvSpPr>
          <p:spPr>
            <a:xfrm>
              <a:off x="5515833" y="4961680"/>
              <a:ext cx="127591" cy="113065"/>
            </a:xfrm>
            <a:custGeom>
              <a:avLst/>
              <a:gdLst/>
              <a:ahLst/>
              <a:cxnLst/>
              <a:rect l="l" t="t" r="r" b="b"/>
              <a:pathLst>
                <a:path w="2459" h="2188" extrusionOk="0">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9"/>
            <p:cNvSpPr/>
            <p:nvPr/>
          </p:nvSpPr>
          <p:spPr>
            <a:xfrm>
              <a:off x="5153970" y="5094482"/>
              <a:ext cx="104398" cy="109809"/>
            </a:xfrm>
            <a:custGeom>
              <a:avLst/>
              <a:gdLst/>
              <a:ahLst/>
              <a:cxnLst/>
              <a:rect l="l" t="t" r="r" b="b"/>
              <a:pathLst>
                <a:path w="2012" h="2125" extrusionOk="0">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9"/>
            <p:cNvSpPr/>
            <p:nvPr/>
          </p:nvSpPr>
          <p:spPr>
            <a:xfrm>
              <a:off x="6197321" y="4891611"/>
              <a:ext cx="48930" cy="112186"/>
            </a:xfrm>
            <a:custGeom>
              <a:avLst/>
              <a:gdLst/>
              <a:ahLst/>
              <a:cxnLst/>
              <a:rect l="l" t="t" r="r" b="b"/>
              <a:pathLst>
                <a:path w="943" h="2171" extrusionOk="0">
                  <a:moveTo>
                    <a:pt x="943" y="0"/>
                  </a:moveTo>
                  <a:cubicBezTo>
                    <a:pt x="17" y="687"/>
                    <a:pt x="1" y="1341"/>
                    <a:pt x="831" y="2171"/>
                  </a:cubicBezTo>
                  <a:cubicBezTo>
                    <a:pt x="863" y="1373"/>
                    <a:pt x="895" y="782"/>
                    <a:pt x="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9"/>
            <p:cNvSpPr/>
            <p:nvPr/>
          </p:nvSpPr>
          <p:spPr>
            <a:xfrm>
              <a:off x="2917314" y="3351940"/>
              <a:ext cx="88676" cy="77564"/>
            </a:xfrm>
            <a:custGeom>
              <a:avLst/>
              <a:gdLst/>
              <a:ahLst/>
              <a:cxnLst/>
              <a:rect l="l" t="t" r="r" b="b"/>
              <a:pathLst>
                <a:path w="1709" h="1501" extrusionOk="0">
                  <a:moveTo>
                    <a:pt x="0" y="0"/>
                  </a:moveTo>
                  <a:lnTo>
                    <a:pt x="926" y="1501"/>
                  </a:lnTo>
                  <a:lnTo>
                    <a:pt x="1708" y="256"/>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9"/>
            <p:cNvSpPr/>
            <p:nvPr/>
          </p:nvSpPr>
          <p:spPr>
            <a:xfrm>
              <a:off x="4845915" y="3005467"/>
              <a:ext cx="53029" cy="61183"/>
            </a:xfrm>
            <a:custGeom>
              <a:avLst/>
              <a:gdLst/>
              <a:ahLst/>
              <a:cxnLst/>
              <a:rect l="l" t="t" r="r" b="b"/>
              <a:pathLst>
                <a:path w="1022" h="1184" extrusionOk="0">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9"/>
            <p:cNvSpPr/>
            <p:nvPr/>
          </p:nvSpPr>
          <p:spPr>
            <a:xfrm>
              <a:off x="4839274" y="3730450"/>
              <a:ext cx="64652" cy="84179"/>
            </a:xfrm>
            <a:custGeom>
              <a:avLst/>
              <a:gdLst/>
              <a:ahLst/>
              <a:cxnLst/>
              <a:rect l="l" t="t" r="r" b="b"/>
              <a:pathLst>
                <a:path w="1246" h="1629" extrusionOk="0">
                  <a:moveTo>
                    <a:pt x="767" y="1"/>
                  </a:moveTo>
                  <a:cubicBezTo>
                    <a:pt x="1" y="767"/>
                    <a:pt x="448" y="1198"/>
                    <a:pt x="879" y="1629"/>
                  </a:cubicBezTo>
                  <a:lnTo>
                    <a:pt x="1246" y="1533"/>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9"/>
            <p:cNvSpPr/>
            <p:nvPr/>
          </p:nvSpPr>
          <p:spPr>
            <a:xfrm>
              <a:off x="4544502" y="4791105"/>
              <a:ext cx="122610" cy="23874"/>
            </a:xfrm>
            <a:custGeom>
              <a:avLst/>
              <a:gdLst/>
              <a:ahLst/>
              <a:cxnLst/>
              <a:rect l="l" t="t" r="r" b="b"/>
              <a:pathLst>
                <a:path w="2363" h="462" extrusionOk="0">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9"/>
            <p:cNvSpPr/>
            <p:nvPr/>
          </p:nvSpPr>
          <p:spPr>
            <a:xfrm>
              <a:off x="2399738" y="3518536"/>
              <a:ext cx="67973" cy="68469"/>
            </a:xfrm>
            <a:custGeom>
              <a:avLst/>
              <a:gdLst/>
              <a:ahLst/>
              <a:cxnLst/>
              <a:rect l="l" t="t" r="r" b="b"/>
              <a:pathLst>
                <a:path w="1310" h="1325" extrusionOk="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9"/>
            <p:cNvSpPr/>
            <p:nvPr/>
          </p:nvSpPr>
          <p:spPr>
            <a:xfrm>
              <a:off x="6094636" y="3060810"/>
              <a:ext cx="75444" cy="59426"/>
            </a:xfrm>
            <a:custGeom>
              <a:avLst/>
              <a:gdLst/>
              <a:ahLst/>
              <a:cxnLst/>
              <a:rect l="l" t="t" r="r" b="b"/>
              <a:pathLst>
                <a:path w="1454" h="1150" extrusionOk="0">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9"/>
            <p:cNvSpPr/>
            <p:nvPr/>
          </p:nvSpPr>
          <p:spPr>
            <a:xfrm>
              <a:off x="86081" y="4604615"/>
              <a:ext cx="60916" cy="72965"/>
            </a:xfrm>
            <a:custGeom>
              <a:avLst/>
              <a:gdLst/>
              <a:ahLst/>
              <a:cxnLst/>
              <a:rect l="l" t="t" r="r" b="b"/>
              <a:pathLst>
                <a:path w="1174" h="1412" extrusionOk="0">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9"/>
            <p:cNvSpPr/>
            <p:nvPr/>
          </p:nvSpPr>
          <p:spPr>
            <a:xfrm>
              <a:off x="774211" y="2264001"/>
              <a:ext cx="449709" cy="438979"/>
            </a:xfrm>
            <a:custGeom>
              <a:avLst/>
              <a:gdLst/>
              <a:ahLst/>
              <a:cxnLst/>
              <a:rect l="l" t="t" r="r" b="b"/>
              <a:pathLst>
                <a:path w="8667" h="8495" extrusionOk="0">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9"/>
            <p:cNvSpPr/>
            <p:nvPr/>
          </p:nvSpPr>
          <p:spPr>
            <a:xfrm>
              <a:off x="11571" y="767787"/>
              <a:ext cx="356934" cy="409679"/>
            </a:xfrm>
            <a:custGeom>
              <a:avLst/>
              <a:gdLst/>
              <a:ahLst/>
              <a:cxnLst/>
              <a:rect l="l" t="t" r="r" b="b"/>
              <a:pathLst>
                <a:path w="6879" h="7928" extrusionOk="0">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9"/>
            <p:cNvSpPr/>
            <p:nvPr/>
          </p:nvSpPr>
          <p:spPr>
            <a:xfrm>
              <a:off x="11571" y="1397225"/>
              <a:ext cx="236036" cy="260907"/>
            </a:xfrm>
            <a:custGeom>
              <a:avLst/>
              <a:gdLst/>
              <a:ahLst/>
              <a:cxnLst/>
              <a:rect l="l" t="t" r="r" b="b"/>
              <a:pathLst>
                <a:path w="4549" h="5049" extrusionOk="0">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9"/>
            <p:cNvSpPr/>
            <p:nvPr/>
          </p:nvSpPr>
          <p:spPr>
            <a:xfrm>
              <a:off x="11571" y="316314"/>
              <a:ext cx="188871" cy="256980"/>
            </a:xfrm>
            <a:custGeom>
              <a:avLst/>
              <a:gdLst/>
              <a:ahLst/>
              <a:cxnLst/>
              <a:rect l="l" t="t" r="r" b="b"/>
              <a:pathLst>
                <a:path w="3640" h="4973" extrusionOk="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9"/>
            <p:cNvSpPr/>
            <p:nvPr/>
          </p:nvSpPr>
          <p:spPr>
            <a:xfrm>
              <a:off x="1042521" y="2542005"/>
              <a:ext cx="272513" cy="160968"/>
            </a:xfrm>
            <a:custGeom>
              <a:avLst/>
              <a:gdLst/>
              <a:ahLst/>
              <a:cxnLst/>
              <a:rect l="l" t="t" r="r" b="b"/>
              <a:pathLst>
                <a:path w="5252" h="3115" extrusionOk="0">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9"/>
            <p:cNvSpPr/>
            <p:nvPr/>
          </p:nvSpPr>
          <p:spPr>
            <a:xfrm>
              <a:off x="117577" y="2530689"/>
              <a:ext cx="389260" cy="172284"/>
            </a:xfrm>
            <a:custGeom>
              <a:avLst/>
              <a:gdLst/>
              <a:ahLst/>
              <a:cxnLst/>
              <a:rect l="l" t="t" r="r" b="b"/>
              <a:pathLst>
                <a:path w="7502" h="3334" extrusionOk="0">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9"/>
            <p:cNvSpPr/>
            <p:nvPr/>
          </p:nvSpPr>
          <p:spPr>
            <a:xfrm>
              <a:off x="10741" y="2302756"/>
              <a:ext cx="135841" cy="161898"/>
            </a:xfrm>
            <a:custGeom>
              <a:avLst/>
              <a:gdLst/>
              <a:ahLst/>
              <a:cxnLst/>
              <a:rect l="l" t="t" r="r" b="b"/>
              <a:pathLst>
                <a:path w="2618" h="3133" extrusionOk="0">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9"/>
            <p:cNvSpPr/>
            <p:nvPr/>
          </p:nvSpPr>
          <p:spPr>
            <a:xfrm>
              <a:off x="11571" y="1818056"/>
              <a:ext cx="159865" cy="175695"/>
            </a:xfrm>
            <a:custGeom>
              <a:avLst/>
              <a:gdLst/>
              <a:ahLst/>
              <a:cxnLst/>
              <a:rect l="l" t="t" r="r" b="b"/>
              <a:pathLst>
                <a:path w="3081" h="3400" extrusionOk="0">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9"/>
            <p:cNvSpPr/>
            <p:nvPr/>
          </p:nvSpPr>
          <p:spPr>
            <a:xfrm>
              <a:off x="11571" y="2588822"/>
              <a:ext cx="91114" cy="114150"/>
            </a:xfrm>
            <a:custGeom>
              <a:avLst/>
              <a:gdLst/>
              <a:ahLst/>
              <a:cxnLst/>
              <a:rect l="l" t="t" r="r" b="b"/>
              <a:pathLst>
                <a:path w="1756" h="2209" extrusionOk="0">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9"/>
            <p:cNvSpPr/>
            <p:nvPr/>
          </p:nvSpPr>
          <p:spPr>
            <a:xfrm>
              <a:off x="438033" y="1006520"/>
              <a:ext cx="507667" cy="539280"/>
            </a:xfrm>
            <a:custGeom>
              <a:avLst/>
              <a:gdLst/>
              <a:ahLst/>
              <a:cxnLst/>
              <a:rect l="l" t="t" r="r" b="b"/>
              <a:pathLst>
                <a:path w="9784" h="10436" extrusionOk="0">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9"/>
            <p:cNvSpPr/>
            <p:nvPr/>
          </p:nvSpPr>
          <p:spPr>
            <a:xfrm>
              <a:off x="1129484" y="1730883"/>
              <a:ext cx="353665" cy="541606"/>
            </a:xfrm>
            <a:custGeom>
              <a:avLst/>
              <a:gdLst/>
              <a:ahLst/>
              <a:cxnLst/>
              <a:rect l="l" t="t" r="r" b="b"/>
              <a:pathLst>
                <a:path w="6816" h="10481" extrusionOk="0">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9"/>
            <p:cNvSpPr/>
            <p:nvPr/>
          </p:nvSpPr>
          <p:spPr>
            <a:xfrm>
              <a:off x="671526" y="775952"/>
              <a:ext cx="299028" cy="398208"/>
            </a:xfrm>
            <a:custGeom>
              <a:avLst/>
              <a:gdLst/>
              <a:ahLst/>
              <a:cxnLst/>
              <a:rect l="l" t="t" r="r" b="b"/>
              <a:pathLst>
                <a:path w="5763" h="7706" extrusionOk="0">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9"/>
            <p:cNvSpPr/>
            <p:nvPr/>
          </p:nvSpPr>
          <p:spPr>
            <a:xfrm>
              <a:off x="1065714" y="1019593"/>
              <a:ext cx="440577" cy="389474"/>
            </a:xfrm>
            <a:custGeom>
              <a:avLst/>
              <a:gdLst/>
              <a:ahLst/>
              <a:cxnLst/>
              <a:rect l="l" t="t" r="r" b="b"/>
              <a:pathLst>
                <a:path w="8491" h="7537" extrusionOk="0">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9"/>
            <p:cNvSpPr/>
            <p:nvPr/>
          </p:nvSpPr>
          <p:spPr>
            <a:xfrm>
              <a:off x="346919" y="1478301"/>
              <a:ext cx="223531" cy="435620"/>
            </a:xfrm>
            <a:custGeom>
              <a:avLst/>
              <a:gdLst/>
              <a:ahLst/>
              <a:cxnLst/>
              <a:rect l="l" t="t" r="r" b="b"/>
              <a:pathLst>
                <a:path w="4308" h="8430" extrusionOk="0">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9"/>
            <p:cNvSpPr/>
            <p:nvPr/>
          </p:nvSpPr>
          <p:spPr>
            <a:xfrm>
              <a:off x="197898" y="552618"/>
              <a:ext cx="308108" cy="386012"/>
            </a:xfrm>
            <a:custGeom>
              <a:avLst/>
              <a:gdLst/>
              <a:ahLst/>
              <a:cxnLst/>
              <a:rect l="l" t="t" r="r" b="b"/>
              <a:pathLst>
                <a:path w="5938" h="7470" extrusionOk="0">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9"/>
            <p:cNvSpPr/>
            <p:nvPr/>
          </p:nvSpPr>
          <p:spPr>
            <a:xfrm>
              <a:off x="863665" y="1643657"/>
              <a:ext cx="242989" cy="288657"/>
            </a:xfrm>
            <a:custGeom>
              <a:avLst/>
              <a:gdLst/>
              <a:ahLst/>
              <a:cxnLst/>
              <a:rect l="l" t="t" r="r" b="b"/>
              <a:pathLst>
                <a:path w="4683" h="5586" extrusionOk="0">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9"/>
            <p:cNvSpPr/>
            <p:nvPr/>
          </p:nvSpPr>
          <p:spPr>
            <a:xfrm>
              <a:off x="350240" y="2152954"/>
              <a:ext cx="298197" cy="261217"/>
            </a:xfrm>
            <a:custGeom>
              <a:avLst/>
              <a:gdLst/>
              <a:ahLst/>
              <a:cxnLst/>
              <a:rect l="l" t="t" r="r" b="b"/>
              <a:pathLst>
                <a:path w="5747" h="5055" extrusionOk="0">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9"/>
            <p:cNvSpPr/>
            <p:nvPr/>
          </p:nvSpPr>
          <p:spPr>
            <a:xfrm>
              <a:off x="551459" y="469578"/>
              <a:ext cx="366897" cy="234398"/>
            </a:xfrm>
            <a:custGeom>
              <a:avLst/>
              <a:gdLst/>
              <a:ahLst/>
              <a:cxnLst/>
              <a:rect l="l" t="t" r="r" b="b"/>
              <a:pathLst>
                <a:path w="7071" h="4536" extrusionOk="0">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9"/>
            <p:cNvSpPr/>
            <p:nvPr/>
          </p:nvSpPr>
          <p:spPr>
            <a:xfrm>
              <a:off x="935685" y="470405"/>
              <a:ext cx="260112" cy="261631"/>
            </a:xfrm>
            <a:custGeom>
              <a:avLst/>
              <a:gdLst/>
              <a:ahLst/>
              <a:cxnLst/>
              <a:rect l="l" t="t" r="r" b="b"/>
              <a:pathLst>
                <a:path w="5013" h="5063" extrusionOk="0">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9"/>
            <p:cNvSpPr/>
            <p:nvPr/>
          </p:nvSpPr>
          <p:spPr>
            <a:xfrm>
              <a:off x="588766" y="1907917"/>
              <a:ext cx="302297" cy="329273"/>
            </a:xfrm>
            <a:custGeom>
              <a:avLst/>
              <a:gdLst/>
              <a:ahLst/>
              <a:cxnLst/>
              <a:rect l="l" t="t" r="r" b="b"/>
              <a:pathLst>
                <a:path w="5826" h="6372" extrusionOk="0">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9"/>
            <p:cNvSpPr/>
            <p:nvPr/>
          </p:nvSpPr>
          <p:spPr>
            <a:xfrm>
              <a:off x="600337" y="1587953"/>
              <a:ext cx="144974" cy="155490"/>
            </a:xfrm>
            <a:custGeom>
              <a:avLst/>
              <a:gdLst/>
              <a:ahLst/>
              <a:cxnLst/>
              <a:rect l="l" t="t" r="r" b="b"/>
              <a:pathLst>
                <a:path w="2794" h="3009" extrusionOk="0">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9"/>
            <p:cNvSpPr/>
            <p:nvPr/>
          </p:nvSpPr>
          <p:spPr>
            <a:xfrm>
              <a:off x="809858" y="1512096"/>
              <a:ext cx="204592" cy="136215"/>
            </a:xfrm>
            <a:custGeom>
              <a:avLst/>
              <a:gdLst/>
              <a:ahLst/>
              <a:cxnLst/>
              <a:rect l="l" t="t" r="r" b="b"/>
              <a:pathLst>
                <a:path w="3943" h="2636" extrusionOk="0">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9"/>
            <p:cNvSpPr/>
            <p:nvPr/>
          </p:nvSpPr>
          <p:spPr>
            <a:xfrm>
              <a:off x="170554" y="212811"/>
              <a:ext cx="145804" cy="123348"/>
            </a:xfrm>
            <a:custGeom>
              <a:avLst/>
              <a:gdLst/>
              <a:ahLst/>
              <a:cxnLst/>
              <a:rect l="l" t="t" r="r" b="b"/>
              <a:pathLst>
                <a:path w="2810" h="2387" extrusionOk="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9"/>
            <p:cNvSpPr/>
            <p:nvPr/>
          </p:nvSpPr>
          <p:spPr>
            <a:xfrm>
              <a:off x="464547" y="2502527"/>
              <a:ext cx="146582" cy="129653"/>
            </a:xfrm>
            <a:custGeom>
              <a:avLst/>
              <a:gdLst/>
              <a:ahLst/>
              <a:cxnLst/>
              <a:rect l="l" t="t" r="r" b="b"/>
              <a:pathLst>
                <a:path w="2825" h="2509" extrusionOk="0">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9"/>
            <p:cNvSpPr/>
            <p:nvPr/>
          </p:nvSpPr>
          <p:spPr>
            <a:xfrm>
              <a:off x="999610" y="1051218"/>
              <a:ext cx="118926" cy="100818"/>
            </a:xfrm>
            <a:custGeom>
              <a:avLst/>
              <a:gdLst/>
              <a:ahLst/>
              <a:cxnLst/>
              <a:rect l="l" t="t" r="r" b="b"/>
              <a:pathLst>
                <a:path w="2292" h="1951" extrusionOk="0">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9"/>
            <p:cNvSpPr/>
            <p:nvPr/>
          </p:nvSpPr>
          <p:spPr>
            <a:xfrm>
              <a:off x="161992" y="1652287"/>
              <a:ext cx="76534" cy="136060"/>
            </a:xfrm>
            <a:custGeom>
              <a:avLst/>
              <a:gdLst/>
              <a:ahLst/>
              <a:cxnLst/>
              <a:rect l="l" t="t" r="r" b="b"/>
              <a:pathLst>
                <a:path w="1475" h="2633" extrusionOk="0">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9"/>
            <p:cNvSpPr/>
            <p:nvPr/>
          </p:nvSpPr>
          <p:spPr>
            <a:xfrm>
              <a:off x="696380" y="1911224"/>
              <a:ext cx="122610" cy="81595"/>
            </a:xfrm>
            <a:custGeom>
              <a:avLst/>
              <a:gdLst/>
              <a:ahLst/>
              <a:cxnLst/>
              <a:rect l="l" t="t" r="r" b="b"/>
              <a:pathLst>
                <a:path w="2363" h="1579" extrusionOk="0">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9"/>
            <p:cNvSpPr/>
            <p:nvPr/>
          </p:nvSpPr>
          <p:spPr>
            <a:xfrm>
              <a:off x="240965" y="2404398"/>
              <a:ext cx="79544" cy="80871"/>
            </a:xfrm>
            <a:custGeom>
              <a:avLst/>
              <a:gdLst/>
              <a:ahLst/>
              <a:cxnLst/>
              <a:rect l="l" t="t" r="r" b="b"/>
              <a:pathLst>
                <a:path w="1533" h="1565" extrusionOk="0">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9"/>
            <p:cNvSpPr/>
            <p:nvPr/>
          </p:nvSpPr>
          <p:spPr>
            <a:xfrm>
              <a:off x="542378" y="2472814"/>
              <a:ext cx="101907" cy="57721"/>
            </a:xfrm>
            <a:custGeom>
              <a:avLst/>
              <a:gdLst/>
              <a:ahLst/>
              <a:cxnLst/>
              <a:rect l="l" t="t" r="r" b="b"/>
              <a:pathLst>
                <a:path w="1964" h="1117" extrusionOk="0">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9"/>
            <p:cNvSpPr/>
            <p:nvPr/>
          </p:nvSpPr>
          <p:spPr>
            <a:xfrm>
              <a:off x="112596" y="2180909"/>
              <a:ext cx="60916" cy="73275"/>
            </a:xfrm>
            <a:custGeom>
              <a:avLst/>
              <a:gdLst/>
              <a:ahLst/>
              <a:cxnLst/>
              <a:rect l="l" t="t" r="r" b="b"/>
              <a:pathLst>
                <a:path w="1174" h="1418" extrusionOk="0">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9"/>
            <p:cNvSpPr/>
            <p:nvPr/>
          </p:nvSpPr>
          <p:spPr>
            <a:xfrm>
              <a:off x="7440283" y="2547328"/>
              <a:ext cx="357816" cy="409731"/>
            </a:xfrm>
            <a:custGeom>
              <a:avLst/>
              <a:gdLst/>
              <a:ahLst/>
              <a:cxnLst/>
              <a:rect l="l" t="t" r="r" b="b"/>
              <a:pathLst>
                <a:path w="6896" h="7929" extrusionOk="0">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9"/>
            <p:cNvSpPr/>
            <p:nvPr/>
          </p:nvSpPr>
          <p:spPr>
            <a:xfrm>
              <a:off x="7146315" y="4129810"/>
              <a:ext cx="189701" cy="257342"/>
            </a:xfrm>
            <a:custGeom>
              <a:avLst/>
              <a:gdLst/>
              <a:ahLst/>
              <a:cxnLst/>
              <a:rect l="l" t="t" r="r" b="b"/>
              <a:pathLst>
                <a:path w="3656" h="4980" extrusionOk="0">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9"/>
            <p:cNvSpPr/>
            <p:nvPr/>
          </p:nvSpPr>
          <p:spPr>
            <a:xfrm>
              <a:off x="7428712" y="4864430"/>
              <a:ext cx="385109" cy="258943"/>
            </a:xfrm>
            <a:custGeom>
              <a:avLst/>
              <a:gdLst/>
              <a:ahLst/>
              <a:cxnLst/>
              <a:rect l="l" t="t" r="r" b="b"/>
              <a:pathLst>
                <a:path w="7422" h="5011" extrusionOk="0">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9"/>
            <p:cNvSpPr/>
            <p:nvPr/>
          </p:nvSpPr>
          <p:spPr>
            <a:xfrm>
              <a:off x="6838286" y="2550842"/>
              <a:ext cx="298976" cy="398414"/>
            </a:xfrm>
            <a:custGeom>
              <a:avLst/>
              <a:gdLst/>
              <a:ahLst/>
              <a:cxnLst/>
              <a:rect l="l" t="t" r="r" b="b"/>
              <a:pathLst>
                <a:path w="5762" h="7710" extrusionOk="0">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9"/>
            <p:cNvSpPr/>
            <p:nvPr/>
          </p:nvSpPr>
          <p:spPr>
            <a:xfrm>
              <a:off x="6427545" y="2306270"/>
              <a:ext cx="440577" cy="388648"/>
            </a:xfrm>
            <a:custGeom>
              <a:avLst/>
              <a:gdLst/>
              <a:ahLst/>
              <a:cxnLst/>
              <a:rect l="l" t="t" r="r" b="b"/>
              <a:pathLst>
                <a:path w="8491" h="7521" extrusionOk="0">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9"/>
            <p:cNvSpPr/>
            <p:nvPr/>
          </p:nvSpPr>
          <p:spPr>
            <a:xfrm>
              <a:off x="4260470" y="2828123"/>
              <a:ext cx="308108" cy="385444"/>
            </a:xfrm>
            <a:custGeom>
              <a:avLst/>
              <a:gdLst/>
              <a:ahLst/>
              <a:cxnLst/>
              <a:rect l="l" t="t" r="r" b="b"/>
              <a:pathLst>
                <a:path w="5938" h="7459" extrusionOk="0">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9"/>
            <p:cNvSpPr/>
            <p:nvPr/>
          </p:nvSpPr>
          <p:spPr>
            <a:xfrm>
              <a:off x="6581599" y="2971776"/>
              <a:ext cx="260890" cy="261579"/>
            </a:xfrm>
            <a:custGeom>
              <a:avLst/>
              <a:gdLst/>
              <a:ahLst/>
              <a:cxnLst/>
              <a:rect l="l" t="t" r="r" b="b"/>
              <a:pathLst>
                <a:path w="5028" h="5062" extrusionOk="0">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9"/>
            <p:cNvSpPr/>
            <p:nvPr/>
          </p:nvSpPr>
          <p:spPr>
            <a:xfrm>
              <a:off x="6690251" y="2573165"/>
              <a:ext cx="118978" cy="100818"/>
            </a:xfrm>
            <a:custGeom>
              <a:avLst/>
              <a:gdLst/>
              <a:ahLst/>
              <a:cxnLst/>
              <a:rect l="l" t="t" r="r" b="b"/>
              <a:pathLst>
                <a:path w="2293" h="1951" extrusionOk="0">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9"/>
            <p:cNvSpPr/>
            <p:nvPr/>
          </p:nvSpPr>
          <p:spPr>
            <a:xfrm>
              <a:off x="6606401" y="3460816"/>
              <a:ext cx="449709" cy="438979"/>
            </a:xfrm>
            <a:custGeom>
              <a:avLst/>
              <a:gdLst/>
              <a:ahLst/>
              <a:cxnLst/>
              <a:rect l="l" t="t" r="r" b="b"/>
              <a:pathLst>
                <a:path w="8667" h="8495" extrusionOk="0">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9"/>
            <p:cNvSpPr/>
            <p:nvPr/>
          </p:nvSpPr>
          <p:spPr>
            <a:xfrm>
              <a:off x="6486334" y="3320625"/>
              <a:ext cx="246829" cy="239204"/>
            </a:xfrm>
            <a:custGeom>
              <a:avLst/>
              <a:gdLst/>
              <a:ahLst/>
              <a:cxnLst/>
              <a:rect l="l" t="t" r="r" b="b"/>
              <a:pathLst>
                <a:path w="4757" h="4629" extrusionOk="0">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9"/>
            <p:cNvSpPr/>
            <p:nvPr/>
          </p:nvSpPr>
          <p:spPr>
            <a:xfrm>
              <a:off x="7696191" y="3460816"/>
              <a:ext cx="91114" cy="114047"/>
            </a:xfrm>
            <a:custGeom>
              <a:avLst/>
              <a:gdLst/>
              <a:ahLst/>
              <a:cxnLst/>
              <a:rect l="l" t="t" r="r" b="b"/>
              <a:pathLst>
                <a:path w="1756" h="2207" extrusionOk="0">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9"/>
            <p:cNvSpPr/>
            <p:nvPr/>
          </p:nvSpPr>
          <p:spPr>
            <a:xfrm>
              <a:off x="6853177" y="4617895"/>
              <a:ext cx="506837" cy="539022"/>
            </a:xfrm>
            <a:custGeom>
              <a:avLst/>
              <a:gdLst/>
              <a:ahLst/>
              <a:cxnLst/>
              <a:rect l="l" t="t" r="r" b="b"/>
              <a:pathLst>
                <a:path w="9768" h="10431" extrusionOk="0">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9"/>
            <p:cNvSpPr/>
            <p:nvPr/>
          </p:nvSpPr>
          <p:spPr>
            <a:xfrm>
              <a:off x="6693364" y="4231117"/>
              <a:ext cx="241848" cy="289018"/>
            </a:xfrm>
            <a:custGeom>
              <a:avLst/>
              <a:gdLst/>
              <a:ahLst/>
              <a:cxnLst/>
              <a:rect l="l" t="t" r="r" b="b"/>
              <a:pathLst>
                <a:path w="4661" h="5593" extrusionOk="0">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9"/>
            <p:cNvSpPr/>
            <p:nvPr/>
          </p:nvSpPr>
          <p:spPr>
            <a:xfrm>
              <a:off x="6251180" y="3572793"/>
              <a:ext cx="302297" cy="330100"/>
            </a:xfrm>
            <a:custGeom>
              <a:avLst/>
              <a:gdLst/>
              <a:ahLst/>
              <a:cxnLst/>
              <a:rect l="l" t="t" r="r" b="b"/>
              <a:pathLst>
                <a:path w="5826" h="6388" extrusionOk="0">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9"/>
            <p:cNvSpPr/>
            <p:nvPr/>
          </p:nvSpPr>
          <p:spPr>
            <a:xfrm>
              <a:off x="7083401" y="4420294"/>
              <a:ext cx="145804" cy="154663"/>
            </a:xfrm>
            <a:custGeom>
              <a:avLst/>
              <a:gdLst/>
              <a:ahLst/>
              <a:cxnLst/>
              <a:rect l="l" t="t" r="r" b="b"/>
              <a:pathLst>
                <a:path w="2810" h="2993" extrusionOk="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9"/>
            <p:cNvSpPr/>
            <p:nvPr/>
          </p:nvSpPr>
          <p:spPr>
            <a:xfrm>
              <a:off x="6784478" y="4515477"/>
              <a:ext cx="203710" cy="135595"/>
            </a:xfrm>
            <a:custGeom>
              <a:avLst/>
              <a:gdLst/>
              <a:ahLst/>
              <a:cxnLst/>
              <a:rect l="l" t="t" r="r" b="b"/>
              <a:pathLst>
                <a:path w="3926" h="2624" extrusionOk="0">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9"/>
            <p:cNvSpPr/>
            <p:nvPr/>
          </p:nvSpPr>
          <p:spPr>
            <a:xfrm>
              <a:off x="7187747" y="3531609"/>
              <a:ext cx="146582" cy="129653"/>
            </a:xfrm>
            <a:custGeom>
              <a:avLst/>
              <a:gdLst/>
              <a:ahLst/>
              <a:cxnLst/>
              <a:rect l="l" t="t" r="r" b="b"/>
              <a:pathLst>
                <a:path w="2825" h="2509" extrusionOk="0">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9"/>
            <p:cNvSpPr/>
            <p:nvPr/>
          </p:nvSpPr>
          <p:spPr>
            <a:xfrm>
              <a:off x="7935496" y="4441558"/>
              <a:ext cx="122610" cy="81905"/>
            </a:xfrm>
            <a:custGeom>
              <a:avLst/>
              <a:gdLst/>
              <a:ahLst/>
              <a:cxnLst/>
              <a:rect l="l" t="t" r="r" b="b"/>
              <a:pathLst>
                <a:path w="2363" h="1585" extrusionOk="0">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9"/>
            <p:cNvSpPr/>
            <p:nvPr/>
          </p:nvSpPr>
          <p:spPr>
            <a:xfrm>
              <a:off x="7196827" y="3696784"/>
              <a:ext cx="102737" cy="58186"/>
            </a:xfrm>
            <a:custGeom>
              <a:avLst/>
              <a:gdLst/>
              <a:ahLst/>
              <a:cxnLst/>
              <a:rect l="l" t="t" r="r" b="b"/>
              <a:pathLst>
                <a:path w="1980" h="1126" extrusionOk="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9"/>
            <p:cNvSpPr/>
            <p:nvPr/>
          </p:nvSpPr>
          <p:spPr>
            <a:xfrm>
              <a:off x="3598803" y="3925105"/>
              <a:ext cx="81204" cy="50383"/>
            </a:xfrm>
            <a:custGeom>
              <a:avLst/>
              <a:gdLst/>
              <a:ahLst/>
              <a:cxnLst/>
              <a:rect l="l" t="t" r="r" b="b"/>
              <a:pathLst>
                <a:path w="1565" h="975" extrusionOk="0">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9"/>
            <p:cNvSpPr/>
            <p:nvPr/>
          </p:nvSpPr>
          <p:spPr>
            <a:xfrm>
              <a:off x="3681615" y="2990740"/>
              <a:ext cx="81204" cy="50383"/>
            </a:xfrm>
            <a:custGeom>
              <a:avLst/>
              <a:gdLst/>
              <a:ahLst/>
              <a:cxnLst/>
              <a:rect l="l" t="t" r="r" b="b"/>
              <a:pathLst>
                <a:path w="1565" h="975" extrusionOk="0">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9"/>
            <p:cNvSpPr/>
            <p:nvPr/>
          </p:nvSpPr>
          <p:spPr>
            <a:xfrm>
              <a:off x="4780485" y="5040844"/>
              <a:ext cx="58840" cy="71828"/>
            </a:xfrm>
            <a:custGeom>
              <a:avLst/>
              <a:gdLst/>
              <a:ahLst/>
              <a:cxnLst/>
              <a:rect l="l" t="t" r="r" b="b"/>
              <a:pathLst>
                <a:path w="1134" h="1390" extrusionOk="0">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3" name="Google Shape;4073;p9"/>
          <p:cNvSpPr/>
          <p:nvPr/>
        </p:nvSpPr>
        <p:spPr>
          <a:xfrm>
            <a:off x="1069850" y="1331850"/>
            <a:ext cx="8139300" cy="2479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9"/>
          <p:cNvSpPr txBox="1">
            <a:spLocks noGrp="1"/>
          </p:cNvSpPr>
          <p:nvPr>
            <p:ph type="subTitle" idx="1"/>
          </p:nvPr>
        </p:nvSpPr>
        <p:spPr>
          <a:xfrm>
            <a:off x="4965177" y="2913888"/>
            <a:ext cx="3465600" cy="713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4075" name="Google Shape;4075;p9"/>
          <p:cNvSpPr txBox="1">
            <a:spLocks noGrp="1"/>
          </p:cNvSpPr>
          <p:nvPr>
            <p:ph type="title" hasCustomPrompt="1"/>
          </p:nvPr>
        </p:nvSpPr>
        <p:spPr>
          <a:xfrm>
            <a:off x="3288792" y="1682496"/>
            <a:ext cx="1764900" cy="139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000"/>
              <a:buNone/>
              <a:defRPr sz="9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076" name="Google Shape;4076;p9"/>
          <p:cNvSpPr txBox="1">
            <a:spLocks noGrp="1"/>
          </p:cNvSpPr>
          <p:nvPr>
            <p:ph type="title" idx="2"/>
          </p:nvPr>
        </p:nvSpPr>
        <p:spPr>
          <a:xfrm>
            <a:off x="4965177" y="1988798"/>
            <a:ext cx="3465600" cy="713100"/>
          </a:xfrm>
          <a:prstGeom prst="rect">
            <a:avLst/>
          </a:prstGeom>
        </p:spPr>
        <p:txBody>
          <a:bodyPr spcFirstLastPara="1" wrap="square" lIns="91425" tIns="91425" rIns="91425" bIns="91425" anchor="t" anchorCtr="0">
            <a:noAutofit/>
          </a:bodyPr>
          <a:lstStyle>
            <a:lvl1pPr lvl="0" rtl="0">
              <a:spcBef>
                <a:spcPts val="0"/>
              </a:spcBef>
              <a:spcAft>
                <a:spcPts val="0"/>
              </a:spcAft>
              <a:buSzPts val="5000"/>
              <a:buNone/>
              <a:defRPr sz="50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77"/>
        <p:cNvGrpSpPr/>
        <p:nvPr/>
      </p:nvGrpSpPr>
      <p:grpSpPr>
        <a:xfrm>
          <a:off x="0" y="0"/>
          <a:ext cx="0" cy="0"/>
          <a:chOff x="0" y="0"/>
          <a:chExt cx="0" cy="0"/>
        </a:xfrm>
      </p:grpSpPr>
      <p:sp>
        <p:nvSpPr>
          <p:cNvPr id="4078" name="Google Shape;4078;p10"/>
          <p:cNvSpPr txBox="1">
            <a:spLocks noGrp="1"/>
          </p:cNvSpPr>
          <p:nvPr>
            <p:ph type="title"/>
          </p:nvPr>
        </p:nvSpPr>
        <p:spPr>
          <a:xfrm>
            <a:off x="713225" y="676650"/>
            <a:ext cx="6278100" cy="10569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676656"/>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xygen"/>
              <a:buChar char="●"/>
              <a:defRPr>
                <a:solidFill>
                  <a:schemeClr val="dk1"/>
                </a:solidFill>
                <a:latin typeface="Oxygen"/>
                <a:ea typeface="Oxygen"/>
                <a:cs typeface="Oxygen"/>
                <a:sym typeface="Oxygen"/>
              </a:defRPr>
            </a:lvl1pPr>
            <a:lvl2pPr marL="914400" lvl="1" indent="-3175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2pPr>
            <a:lvl3pPr marL="1371600" lvl="2" indent="-3175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3pPr>
            <a:lvl4pPr marL="1828800" lvl="3" indent="-3175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4pPr>
            <a:lvl5pPr marL="2286000" lvl="4" indent="-3175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5pPr>
            <a:lvl6pPr marL="2743200" lvl="5" indent="-3175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6pPr>
            <a:lvl7pPr marL="3200400" lvl="6" indent="-3175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7pPr>
            <a:lvl8pPr marL="3657600" lvl="7" indent="-3175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8pPr>
            <a:lvl9pPr marL="4114800" lvl="8" indent="-317500">
              <a:lnSpc>
                <a:spcPct val="100000"/>
              </a:lnSpc>
              <a:spcBef>
                <a:spcPts val="1600"/>
              </a:spcBef>
              <a:spcAft>
                <a:spcPts val="1600"/>
              </a:spcAft>
              <a:buClr>
                <a:schemeClr val="dk1"/>
              </a:buClr>
              <a:buSzPts val="1400"/>
              <a:buFont typeface="Oxygen"/>
              <a:buChar char="■"/>
              <a:defRPr>
                <a:solidFill>
                  <a:schemeClr val="dk1"/>
                </a:solidFill>
                <a:latin typeface="Oxygen"/>
                <a:ea typeface="Oxygen"/>
                <a:cs typeface="Oxygen"/>
                <a:sym typeface="Oxyge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19">
          <p15:clr>
            <a:srgbClr val="EA4335"/>
          </p15:clr>
        </p15:guide>
        <p15:guide id="2" orient="horz">
          <p15:clr>
            <a:srgbClr val="EA4335"/>
          </p15:clr>
        </p15:guide>
        <p15:guide id="3" orient="horz" pos="2897">
          <p15:clr>
            <a:srgbClr val="EA4335"/>
          </p15:clr>
        </p15:guide>
        <p15:guide id="4" orient="horz" pos="3237">
          <p15:clr>
            <a:srgbClr val="EA4335"/>
          </p15:clr>
        </p15:guide>
        <p15:guide id="5" orient="horz" pos="518">
          <p15:clr>
            <a:srgbClr val="EA4335"/>
          </p15:clr>
        </p15:guide>
        <p15:guide id="6" orient="horz" pos="2713">
          <p15:clr>
            <a:srgbClr val="EA4335"/>
          </p15:clr>
        </p15:guide>
        <p15:guide id="7" pos="2880">
          <p15:clr>
            <a:srgbClr val="EA4335"/>
          </p15:clr>
        </p15:guide>
        <p15:guide id="8">
          <p15:clr>
            <a:srgbClr val="EA4335"/>
          </p15:clr>
        </p15:guide>
        <p15:guide id="9" pos="5760">
          <p15:clr>
            <a:srgbClr val="EA4335"/>
          </p15:clr>
        </p15:guide>
        <p15:guide id="10" pos="449">
          <p15:clr>
            <a:srgbClr val="EA4335"/>
          </p15:clr>
        </p15:guide>
        <p15:guide id="11" pos="5311">
          <p15:clr>
            <a:srgbClr val="EA4335"/>
          </p15:clr>
        </p15:guide>
        <p15:guide id="12" pos="5086">
          <p15:clr>
            <a:srgbClr val="EA4335"/>
          </p15:clr>
        </p15:guide>
        <p15:guide id="13" pos="674">
          <p15:clr>
            <a:srgbClr val="EA4335"/>
          </p15:clr>
        </p15:guide>
        <p15:guide id="14" orient="horz" pos="337">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hyperlink" Target="https://www.w3schools.com/html/html_iframe.asp" TargetMode="Externa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3" Type="http://schemas.openxmlformats.org/officeDocument/2006/relationships/hyperlink" Target="https://owasp.org/" TargetMode="External"/><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hyperlink" Target="https://docs.google.com/document/d/19_SG-luk2xw-pCaM_fMRkEgFLU2ZsrUkdYzYILaxdV0/edit?usp=sharing" TargetMode="Externa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780"/>
        <p:cNvGrpSpPr/>
        <p:nvPr/>
      </p:nvGrpSpPr>
      <p:grpSpPr>
        <a:xfrm>
          <a:off x="0" y="0"/>
          <a:ext cx="0" cy="0"/>
          <a:chOff x="0" y="0"/>
          <a:chExt cx="0" cy="0"/>
        </a:xfrm>
      </p:grpSpPr>
      <p:sp>
        <p:nvSpPr>
          <p:cNvPr id="13781" name="Google Shape;13781;p31"/>
          <p:cNvSpPr/>
          <p:nvPr/>
        </p:nvSpPr>
        <p:spPr>
          <a:xfrm>
            <a:off x="1067250" y="822950"/>
            <a:ext cx="7006800" cy="349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31"/>
          <p:cNvSpPr txBox="1">
            <a:spLocks noGrp="1"/>
          </p:cNvSpPr>
          <p:nvPr>
            <p:ph type="subTitle" idx="1"/>
          </p:nvPr>
        </p:nvSpPr>
        <p:spPr>
          <a:xfrm>
            <a:off x="2441025" y="3291325"/>
            <a:ext cx="4261800" cy="4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Celest, Mable, Zi Qing, Chermin</a:t>
            </a:r>
            <a:endParaRPr/>
          </a:p>
        </p:txBody>
      </p:sp>
      <p:sp>
        <p:nvSpPr>
          <p:cNvPr id="13783" name="Google Shape;13783;p31"/>
          <p:cNvSpPr txBox="1">
            <a:spLocks noGrp="1"/>
          </p:cNvSpPr>
          <p:nvPr>
            <p:ph type="ctrTitle"/>
          </p:nvPr>
        </p:nvSpPr>
        <p:spPr>
          <a:xfrm>
            <a:off x="1606950" y="1188720"/>
            <a:ext cx="5930100" cy="214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Proposal for Osmosis Learn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01FF-27B3-452B-C5B0-A9E5D022FD72}"/>
              </a:ext>
            </a:extLst>
          </p:cNvPr>
          <p:cNvSpPr>
            <a:spLocks noGrp="1"/>
          </p:cNvSpPr>
          <p:nvPr>
            <p:ph type="title"/>
          </p:nvPr>
        </p:nvSpPr>
        <p:spPr/>
        <p:txBody>
          <a:bodyPr/>
          <a:lstStyle/>
          <a:p>
            <a:r>
              <a:rPr lang="en-US" err="1"/>
              <a:t>IFrame</a:t>
            </a:r>
            <a:r>
              <a:rPr lang="en-US"/>
              <a:t> Plugin #1</a:t>
            </a:r>
          </a:p>
        </p:txBody>
      </p:sp>
      <p:sp>
        <p:nvSpPr>
          <p:cNvPr id="3" name="Subtitle 2">
            <a:extLst>
              <a:ext uri="{FF2B5EF4-FFF2-40B4-BE49-F238E27FC236}">
                <a16:creationId xmlns:a16="http://schemas.microsoft.com/office/drawing/2014/main" id="{7DF57EE8-D196-7277-4EAD-3F0E179F2A5E}"/>
              </a:ext>
            </a:extLst>
          </p:cNvPr>
          <p:cNvSpPr>
            <a:spLocks noGrp="1"/>
          </p:cNvSpPr>
          <p:nvPr>
            <p:ph type="subTitle" idx="1"/>
          </p:nvPr>
        </p:nvSpPr>
        <p:spPr>
          <a:xfrm>
            <a:off x="602971" y="1690362"/>
            <a:ext cx="3460752" cy="1846909"/>
          </a:xfrm>
        </p:spPr>
        <p:txBody>
          <a:bodyPr/>
          <a:lstStyle/>
          <a:p>
            <a:r>
              <a:rPr lang="en-US" err="1"/>
              <a:t>JQuery</a:t>
            </a:r>
            <a:r>
              <a:rPr lang="en-US"/>
              <a:t> Plugin:</a:t>
            </a:r>
          </a:p>
          <a:p>
            <a:r>
              <a:rPr lang="en-US" b="1"/>
              <a:t>Magnific pop-up</a:t>
            </a:r>
          </a:p>
        </p:txBody>
      </p:sp>
      <p:graphicFrame>
        <p:nvGraphicFramePr>
          <p:cNvPr id="4" name="Table 4">
            <a:extLst>
              <a:ext uri="{FF2B5EF4-FFF2-40B4-BE49-F238E27FC236}">
                <a16:creationId xmlns:a16="http://schemas.microsoft.com/office/drawing/2014/main" id="{D861BD3C-D106-CC6A-075B-79CA183E2252}"/>
              </a:ext>
            </a:extLst>
          </p:cNvPr>
          <p:cNvGraphicFramePr>
            <a:graphicFrameLocks noGrp="1"/>
          </p:cNvGraphicFramePr>
          <p:nvPr>
            <p:extLst>
              <p:ext uri="{D42A27DB-BD31-4B8C-83A1-F6EECF244321}">
                <p14:modId xmlns:p14="http://schemas.microsoft.com/office/powerpoint/2010/main" val="633357432"/>
              </p:ext>
            </p:extLst>
          </p:nvPr>
        </p:nvGraphicFramePr>
        <p:xfrm>
          <a:off x="4469636" y="1693421"/>
          <a:ext cx="4159700" cy="2098040"/>
        </p:xfrm>
        <a:graphic>
          <a:graphicData uri="http://schemas.openxmlformats.org/drawingml/2006/table">
            <a:tbl>
              <a:tblPr firstRow="1" bandRow="1">
                <a:tableStyleId>{5C22544A-7EE6-4342-B048-85BDC9FD1C3A}</a:tableStyleId>
              </a:tblPr>
              <a:tblGrid>
                <a:gridCol w="2079850">
                  <a:extLst>
                    <a:ext uri="{9D8B030D-6E8A-4147-A177-3AD203B41FA5}">
                      <a16:colId xmlns:a16="http://schemas.microsoft.com/office/drawing/2014/main" val="1595363157"/>
                    </a:ext>
                  </a:extLst>
                </a:gridCol>
                <a:gridCol w="2079850">
                  <a:extLst>
                    <a:ext uri="{9D8B030D-6E8A-4147-A177-3AD203B41FA5}">
                      <a16:colId xmlns:a16="http://schemas.microsoft.com/office/drawing/2014/main" val="2052344770"/>
                    </a:ext>
                  </a:extLst>
                </a:gridCol>
              </a:tblGrid>
              <a:tr h="370840">
                <a:tc>
                  <a:txBody>
                    <a:bodyPr/>
                    <a:lstStyle/>
                    <a:p>
                      <a:pPr algn="l"/>
                      <a:r>
                        <a:rPr lang="en-US" sz="1100"/>
                        <a:t>Pros</a:t>
                      </a:r>
                    </a:p>
                  </a:txBody>
                  <a:tcPr/>
                </a:tc>
                <a:tc>
                  <a:txBody>
                    <a:bodyPr/>
                    <a:lstStyle/>
                    <a:p>
                      <a:r>
                        <a:rPr lang="en-US" sz="1100"/>
                        <a:t>Cons</a:t>
                      </a:r>
                    </a:p>
                  </a:txBody>
                  <a:tcPr/>
                </a:tc>
                <a:extLst>
                  <a:ext uri="{0D108BD9-81ED-4DB2-BD59-A6C34878D82A}">
                    <a16:rowId xmlns:a16="http://schemas.microsoft.com/office/drawing/2014/main" val="3251899158"/>
                  </a:ext>
                </a:extLst>
              </a:tr>
              <a:tr h="370840">
                <a:tc>
                  <a:txBody>
                    <a:bodyPr/>
                    <a:lstStyle/>
                    <a:p>
                      <a:r>
                        <a:rPr lang="en-US" sz="1100"/>
                        <a:t>Responsive design</a:t>
                      </a:r>
                    </a:p>
                  </a:txBody>
                  <a:tcPr/>
                </a:tc>
                <a:tc>
                  <a:txBody>
                    <a:bodyPr/>
                    <a:lstStyle/>
                    <a:p>
                      <a:r>
                        <a:rPr lang="en-US" sz="1100"/>
                        <a:t>Design limitations</a:t>
                      </a:r>
                    </a:p>
                  </a:txBody>
                  <a:tcPr/>
                </a:tc>
                <a:extLst>
                  <a:ext uri="{0D108BD9-81ED-4DB2-BD59-A6C34878D82A}">
                    <a16:rowId xmlns:a16="http://schemas.microsoft.com/office/drawing/2014/main" val="2260086318"/>
                  </a:ext>
                </a:extLst>
              </a:tr>
              <a:tr h="370840">
                <a:tc>
                  <a:txBody>
                    <a:bodyPr/>
                    <a:lstStyle/>
                    <a:p>
                      <a:r>
                        <a:rPr lang="en-US" sz="1100"/>
                        <a:t>Easy to use(accessible for developers of different skill levels</a:t>
                      </a:r>
                    </a:p>
                  </a:txBody>
                  <a:tcPr/>
                </a:tc>
                <a:tc>
                  <a:txBody>
                    <a:bodyPr/>
                    <a:lstStyle/>
                    <a:p>
                      <a:r>
                        <a:rPr lang="en-US" sz="1100"/>
                        <a:t>Limited support(support documentations is not as extensive as some other popular libraries)</a:t>
                      </a:r>
                    </a:p>
                  </a:txBody>
                  <a:tcPr/>
                </a:tc>
                <a:extLst>
                  <a:ext uri="{0D108BD9-81ED-4DB2-BD59-A6C34878D82A}">
                    <a16:rowId xmlns:a16="http://schemas.microsoft.com/office/drawing/2014/main" val="2005654681"/>
                  </a:ext>
                </a:extLst>
              </a:tr>
              <a:tr h="370839">
                <a:tc>
                  <a:txBody>
                    <a:bodyPr/>
                    <a:lstStyle/>
                    <a:p>
                      <a:pPr lvl="0">
                        <a:buNone/>
                      </a:pPr>
                      <a:r>
                        <a:rPr lang="en-US" sz="1100"/>
                        <a:t>Supports various content types(images, videos, </a:t>
                      </a:r>
                      <a:r>
                        <a:rPr lang="en-US" sz="1100" err="1"/>
                        <a:t>iframes</a:t>
                      </a:r>
                      <a:r>
                        <a:rPr lang="en-US" sz="1100"/>
                        <a:t>, inline HTML, </a:t>
                      </a:r>
                      <a:r>
                        <a:rPr lang="en-US" sz="1100" err="1"/>
                        <a:t>etc</a:t>
                      </a:r>
                      <a:r>
                        <a:rPr lang="en-US" sz="1100"/>
                        <a:t>)</a:t>
                      </a:r>
                    </a:p>
                  </a:txBody>
                  <a:tcPr/>
                </a:tc>
                <a:tc>
                  <a:txBody>
                    <a:bodyPr/>
                    <a:lstStyle/>
                    <a:p>
                      <a:pPr lvl="0">
                        <a:buNone/>
                      </a:pPr>
                      <a:r>
                        <a:rPr lang="en-US" sz="1100"/>
                        <a:t>Dependency on </a:t>
                      </a:r>
                      <a:r>
                        <a:rPr lang="en-US" sz="1100" err="1"/>
                        <a:t>JQuery</a:t>
                      </a:r>
                    </a:p>
                  </a:txBody>
                  <a:tcPr/>
                </a:tc>
                <a:extLst>
                  <a:ext uri="{0D108BD9-81ED-4DB2-BD59-A6C34878D82A}">
                    <a16:rowId xmlns:a16="http://schemas.microsoft.com/office/drawing/2014/main" val="2986101237"/>
                  </a:ext>
                </a:extLst>
              </a:tr>
            </a:tbl>
          </a:graphicData>
        </a:graphic>
      </p:graphicFrame>
      <p:sp>
        <p:nvSpPr>
          <p:cNvPr id="6" name="TextBox 5">
            <a:extLst>
              <a:ext uri="{FF2B5EF4-FFF2-40B4-BE49-F238E27FC236}">
                <a16:creationId xmlns:a16="http://schemas.microsoft.com/office/drawing/2014/main" id="{3E4074F4-44D7-BE3E-13EC-FEE6D43FDFC2}"/>
              </a:ext>
            </a:extLst>
          </p:cNvPr>
          <p:cNvSpPr txBox="1"/>
          <p:nvPr/>
        </p:nvSpPr>
        <p:spPr>
          <a:xfrm>
            <a:off x="713110" y="2523704"/>
            <a:ext cx="3216584"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100">
                <a:latin typeface="Oxygen"/>
              </a:rPr>
              <a:t>Provides a responsive and flexible solution for displaying </a:t>
            </a:r>
            <a:r>
              <a:rPr lang="en-US" sz="1100" err="1">
                <a:latin typeface="Oxygen"/>
              </a:rPr>
              <a:t>iframes</a:t>
            </a:r>
            <a:r>
              <a:rPr lang="en-US" sz="1100">
                <a:latin typeface="Oxygen"/>
              </a:rPr>
              <a:t> in popup windows with smooth transitions.</a:t>
            </a:r>
            <a:endParaRPr lang="en-US" sz="1100"/>
          </a:p>
          <a:p>
            <a:pPr marL="285750" indent="-285750">
              <a:buChar char="•"/>
            </a:pPr>
            <a:endParaRPr lang="en-US" sz="1100">
              <a:latin typeface="Oxygen"/>
            </a:endParaRPr>
          </a:p>
          <a:p>
            <a:pPr marL="285750" indent="-285750">
              <a:buChar char="•"/>
            </a:pPr>
            <a:r>
              <a:rPr lang="en-US" sz="1100">
                <a:latin typeface="Oxygen"/>
              </a:rPr>
              <a:t>Supports Android</a:t>
            </a:r>
          </a:p>
          <a:p>
            <a:pPr marL="285750" indent="-285750">
              <a:buChar char="•"/>
            </a:pPr>
            <a:r>
              <a:rPr lang="en-US" sz="1100">
                <a:latin typeface="Oxygen"/>
              </a:rPr>
              <a:t>Free</a:t>
            </a:r>
          </a:p>
        </p:txBody>
      </p:sp>
    </p:spTree>
    <p:extLst>
      <p:ext uri="{BB962C8B-B14F-4D97-AF65-F5344CB8AC3E}">
        <p14:creationId xmlns:p14="http://schemas.microsoft.com/office/powerpoint/2010/main" val="433263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01FF-27B3-452B-C5B0-A9E5D022FD72}"/>
              </a:ext>
            </a:extLst>
          </p:cNvPr>
          <p:cNvSpPr>
            <a:spLocks noGrp="1"/>
          </p:cNvSpPr>
          <p:nvPr>
            <p:ph type="title"/>
          </p:nvPr>
        </p:nvSpPr>
        <p:spPr/>
        <p:txBody>
          <a:bodyPr/>
          <a:lstStyle/>
          <a:p>
            <a:r>
              <a:rPr lang="en-US" err="1"/>
              <a:t>IFrame</a:t>
            </a:r>
            <a:r>
              <a:rPr lang="en-US"/>
              <a:t> Plugin #2</a:t>
            </a:r>
          </a:p>
        </p:txBody>
      </p:sp>
      <p:sp>
        <p:nvSpPr>
          <p:cNvPr id="3" name="Subtitle 2">
            <a:extLst>
              <a:ext uri="{FF2B5EF4-FFF2-40B4-BE49-F238E27FC236}">
                <a16:creationId xmlns:a16="http://schemas.microsoft.com/office/drawing/2014/main" id="{7DF57EE8-D196-7277-4EAD-3F0E179F2A5E}"/>
              </a:ext>
            </a:extLst>
          </p:cNvPr>
          <p:cNvSpPr>
            <a:spLocks noGrp="1"/>
          </p:cNvSpPr>
          <p:nvPr>
            <p:ph type="subTitle" idx="1"/>
          </p:nvPr>
        </p:nvSpPr>
        <p:spPr>
          <a:xfrm>
            <a:off x="602971" y="1690362"/>
            <a:ext cx="1936752" cy="1846909"/>
          </a:xfrm>
        </p:spPr>
        <p:txBody>
          <a:bodyPr/>
          <a:lstStyle/>
          <a:p>
            <a:r>
              <a:rPr lang="en-US" err="1"/>
              <a:t>JQuery</a:t>
            </a:r>
            <a:r>
              <a:rPr lang="en-US"/>
              <a:t> Plugin:</a:t>
            </a:r>
          </a:p>
          <a:p>
            <a:r>
              <a:rPr lang="en-US" b="1" err="1"/>
              <a:t>Colourbox</a:t>
            </a:r>
          </a:p>
        </p:txBody>
      </p:sp>
      <p:graphicFrame>
        <p:nvGraphicFramePr>
          <p:cNvPr id="4" name="Table 4">
            <a:extLst>
              <a:ext uri="{FF2B5EF4-FFF2-40B4-BE49-F238E27FC236}">
                <a16:creationId xmlns:a16="http://schemas.microsoft.com/office/drawing/2014/main" id="{D861BD3C-D106-CC6A-075B-79CA183E2252}"/>
              </a:ext>
            </a:extLst>
          </p:cNvPr>
          <p:cNvGraphicFramePr>
            <a:graphicFrameLocks noGrp="1"/>
          </p:cNvGraphicFramePr>
          <p:nvPr>
            <p:extLst>
              <p:ext uri="{D42A27DB-BD31-4B8C-83A1-F6EECF244321}">
                <p14:modId xmlns:p14="http://schemas.microsoft.com/office/powerpoint/2010/main" val="1386819873"/>
              </p:ext>
            </p:extLst>
          </p:nvPr>
        </p:nvGraphicFramePr>
        <p:xfrm>
          <a:off x="4469636" y="1693421"/>
          <a:ext cx="4159700" cy="1706880"/>
        </p:xfrm>
        <a:graphic>
          <a:graphicData uri="http://schemas.openxmlformats.org/drawingml/2006/table">
            <a:tbl>
              <a:tblPr firstRow="1" bandRow="1">
                <a:tableStyleId>{5C22544A-7EE6-4342-B048-85BDC9FD1C3A}</a:tableStyleId>
              </a:tblPr>
              <a:tblGrid>
                <a:gridCol w="2079850">
                  <a:extLst>
                    <a:ext uri="{9D8B030D-6E8A-4147-A177-3AD203B41FA5}">
                      <a16:colId xmlns:a16="http://schemas.microsoft.com/office/drawing/2014/main" val="1595363157"/>
                    </a:ext>
                  </a:extLst>
                </a:gridCol>
                <a:gridCol w="2079850">
                  <a:extLst>
                    <a:ext uri="{9D8B030D-6E8A-4147-A177-3AD203B41FA5}">
                      <a16:colId xmlns:a16="http://schemas.microsoft.com/office/drawing/2014/main" val="2052344770"/>
                    </a:ext>
                  </a:extLst>
                </a:gridCol>
              </a:tblGrid>
              <a:tr h="370840">
                <a:tc>
                  <a:txBody>
                    <a:bodyPr/>
                    <a:lstStyle/>
                    <a:p>
                      <a:pPr algn="l"/>
                      <a:r>
                        <a:rPr lang="en-US" sz="1100"/>
                        <a:t>Pros</a:t>
                      </a:r>
                    </a:p>
                  </a:txBody>
                  <a:tcPr/>
                </a:tc>
                <a:tc>
                  <a:txBody>
                    <a:bodyPr/>
                    <a:lstStyle/>
                    <a:p>
                      <a:r>
                        <a:rPr lang="en-US" sz="1100"/>
                        <a:t>Cons</a:t>
                      </a:r>
                    </a:p>
                  </a:txBody>
                  <a:tcPr/>
                </a:tc>
                <a:extLst>
                  <a:ext uri="{0D108BD9-81ED-4DB2-BD59-A6C34878D82A}">
                    <a16:rowId xmlns:a16="http://schemas.microsoft.com/office/drawing/2014/main" val="3251899158"/>
                  </a:ext>
                </a:extLst>
              </a:tr>
              <a:tr h="370840">
                <a:tc>
                  <a:txBody>
                    <a:bodyPr/>
                    <a:lstStyle/>
                    <a:p>
                      <a:r>
                        <a:rPr lang="en-US" sz="1100"/>
                        <a:t>Easy integration </a:t>
                      </a:r>
                    </a:p>
                  </a:txBody>
                  <a:tcPr/>
                </a:tc>
                <a:tc>
                  <a:txBody>
                    <a:bodyPr/>
                    <a:lstStyle/>
                    <a:p>
                      <a:r>
                        <a:rPr lang="en-US" sz="1100"/>
                        <a:t>Compatibility issues</a:t>
                      </a:r>
                    </a:p>
                  </a:txBody>
                  <a:tcPr/>
                </a:tc>
                <a:extLst>
                  <a:ext uri="{0D108BD9-81ED-4DB2-BD59-A6C34878D82A}">
                    <a16:rowId xmlns:a16="http://schemas.microsoft.com/office/drawing/2014/main" val="2260086318"/>
                  </a:ext>
                </a:extLst>
              </a:tr>
              <a:tr h="370840">
                <a:tc>
                  <a:txBody>
                    <a:bodyPr/>
                    <a:lstStyle/>
                    <a:p>
                      <a:r>
                        <a:rPr lang="en-US" sz="1100"/>
                        <a:t>Responsive design</a:t>
                      </a:r>
                    </a:p>
                  </a:txBody>
                  <a:tcPr/>
                </a:tc>
                <a:tc>
                  <a:txBody>
                    <a:bodyPr/>
                    <a:lstStyle/>
                    <a:p>
                      <a:r>
                        <a:rPr lang="en-US" sz="1100" err="1"/>
                        <a:t>JQuery</a:t>
                      </a:r>
                      <a:r>
                        <a:rPr lang="en-US" sz="1100"/>
                        <a:t> Dependency</a:t>
                      </a:r>
                    </a:p>
                  </a:txBody>
                  <a:tcPr/>
                </a:tc>
                <a:extLst>
                  <a:ext uri="{0D108BD9-81ED-4DB2-BD59-A6C34878D82A}">
                    <a16:rowId xmlns:a16="http://schemas.microsoft.com/office/drawing/2014/main" val="2005654681"/>
                  </a:ext>
                </a:extLst>
              </a:tr>
              <a:tr h="370839">
                <a:tc>
                  <a:txBody>
                    <a:bodyPr/>
                    <a:lstStyle/>
                    <a:p>
                      <a:pPr lvl="0">
                        <a:buNone/>
                      </a:pPr>
                      <a:r>
                        <a:rPr lang="en-US" sz="1100"/>
                        <a:t>Lightweight and fast(fast loading speed, smooth user experience)</a:t>
                      </a:r>
                    </a:p>
                  </a:txBody>
                  <a:tcPr/>
                </a:tc>
                <a:tc>
                  <a:txBody>
                    <a:bodyPr/>
                    <a:lstStyle/>
                    <a:p>
                      <a:pPr lvl="0">
                        <a:buNone/>
                      </a:pPr>
                      <a:r>
                        <a:rPr lang="en-US" sz="1100"/>
                        <a:t>Lack of active development(hasn't updated for several years)</a:t>
                      </a:r>
                      <a:endParaRPr lang="en-US" sz="1100" err="1"/>
                    </a:p>
                  </a:txBody>
                  <a:tcPr/>
                </a:tc>
                <a:extLst>
                  <a:ext uri="{0D108BD9-81ED-4DB2-BD59-A6C34878D82A}">
                    <a16:rowId xmlns:a16="http://schemas.microsoft.com/office/drawing/2014/main" val="2986101237"/>
                  </a:ext>
                </a:extLst>
              </a:tr>
            </a:tbl>
          </a:graphicData>
        </a:graphic>
      </p:graphicFrame>
      <p:sp>
        <p:nvSpPr>
          <p:cNvPr id="6" name="TextBox 5">
            <a:extLst>
              <a:ext uri="{FF2B5EF4-FFF2-40B4-BE49-F238E27FC236}">
                <a16:creationId xmlns:a16="http://schemas.microsoft.com/office/drawing/2014/main" id="{3E4074F4-44D7-BE3E-13EC-FEE6D43FDFC2}"/>
              </a:ext>
            </a:extLst>
          </p:cNvPr>
          <p:cNvSpPr txBox="1"/>
          <p:nvPr/>
        </p:nvSpPr>
        <p:spPr>
          <a:xfrm>
            <a:off x="713110" y="2523704"/>
            <a:ext cx="3216584" cy="16158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100">
                <a:solidFill>
                  <a:srgbClr val="374151"/>
                </a:solidFill>
              </a:rPr>
              <a:t>Another popular lightbox plugin that supports displaying images, videos, and inline content in a modal popup. It offers a range of customizable options, including transition effects, slideshow functionality, and the ability to group related items.</a:t>
            </a:r>
            <a:endParaRPr lang="en-US" sz="1100">
              <a:latin typeface="Oxygen"/>
            </a:endParaRPr>
          </a:p>
          <a:p>
            <a:pPr marL="285750" indent="-285750">
              <a:buChar char="•"/>
            </a:pPr>
            <a:endParaRPr lang="en-US" sz="1100">
              <a:latin typeface="Oxygen"/>
            </a:endParaRPr>
          </a:p>
          <a:p>
            <a:pPr marL="285750" indent="-285750">
              <a:buChar char="•"/>
            </a:pPr>
            <a:r>
              <a:rPr lang="en-US" sz="1100">
                <a:latin typeface="Oxygen"/>
              </a:rPr>
              <a:t>Supports Android</a:t>
            </a:r>
          </a:p>
          <a:p>
            <a:pPr marL="285750" indent="-285750">
              <a:buChar char="•"/>
            </a:pPr>
            <a:r>
              <a:rPr lang="en-US" sz="1100">
                <a:latin typeface="Oxygen"/>
              </a:rPr>
              <a:t>Free</a:t>
            </a:r>
          </a:p>
        </p:txBody>
      </p:sp>
    </p:spTree>
    <p:extLst>
      <p:ext uri="{BB962C8B-B14F-4D97-AF65-F5344CB8AC3E}">
        <p14:creationId xmlns:p14="http://schemas.microsoft.com/office/powerpoint/2010/main" val="3051834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01FF-27B3-452B-C5B0-A9E5D022FD72}"/>
              </a:ext>
            </a:extLst>
          </p:cNvPr>
          <p:cNvSpPr>
            <a:spLocks noGrp="1"/>
          </p:cNvSpPr>
          <p:nvPr>
            <p:ph type="title"/>
          </p:nvPr>
        </p:nvSpPr>
        <p:spPr/>
        <p:txBody>
          <a:bodyPr/>
          <a:lstStyle/>
          <a:p>
            <a:r>
              <a:rPr lang="en-US" err="1"/>
              <a:t>IFrame</a:t>
            </a:r>
            <a:r>
              <a:rPr lang="en-US"/>
              <a:t> Plugin #3</a:t>
            </a:r>
          </a:p>
        </p:txBody>
      </p:sp>
      <p:sp>
        <p:nvSpPr>
          <p:cNvPr id="5" name="Subtitle 2">
            <a:extLst>
              <a:ext uri="{FF2B5EF4-FFF2-40B4-BE49-F238E27FC236}">
                <a16:creationId xmlns:a16="http://schemas.microsoft.com/office/drawing/2014/main" id="{5055EBD3-624C-12EC-C271-C02ACC5D7558}"/>
              </a:ext>
            </a:extLst>
          </p:cNvPr>
          <p:cNvSpPr>
            <a:spLocks noGrp="1"/>
          </p:cNvSpPr>
          <p:nvPr>
            <p:ph type="subTitle" idx="1"/>
          </p:nvPr>
        </p:nvSpPr>
        <p:spPr>
          <a:xfrm>
            <a:off x="602971" y="1690362"/>
            <a:ext cx="1941809" cy="1846909"/>
          </a:xfrm>
        </p:spPr>
        <p:txBody>
          <a:bodyPr/>
          <a:lstStyle/>
          <a:p>
            <a:r>
              <a:rPr lang="en-US" err="1"/>
              <a:t>JQuery</a:t>
            </a:r>
            <a:r>
              <a:rPr lang="en-US"/>
              <a:t> Plugin:</a:t>
            </a:r>
          </a:p>
          <a:p>
            <a:r>
              <a:rPr lang="en-US" b="1"/>
              <a:t>Video Lightbox</a:t>
            </a:r>
          </a:p>
        </p:txBody>
      </p:sp>
      <p:graphicFrame>
        <p:nvGraphicFramePr>
          <p:cNvPr id="7" name="Table 4">
            <a:extLst>
              <a:ext uri="{FF2B5EF4-FFF2-40B4-BE49-F238E27FC236}">
                <a16:creationId xmlns:a16="http://schemas.microsoft.com/office/drawing/2014/main" id="{396E62F2-0252-3624-AE0C-A816CE756E93}"/>
              </a:ext>
            </a:extLst>
          </p:cNvPr>
          <p:cNvGraphicFramePr>
            <a:graphicFrameLocks noGrp="1"/>
          </p:cNvGraphicFramePr>
          <p:nvPr>
            <p:extLst>
              <p:ext uri="{D42A27DB-BD31-4B8C-83A1-F6EECF244321}">
                <p14:modId xmlns:p14="http://schemas.microsoft.com/office/powerpoint/2010/main" val="2614292963"/>
              </p:ext>
            </p:extLst>
          </p:nvPr>
        </p:nvGraphicFramePr>
        <p:xfrm>
          <a:off x="4469636" y="1693421"/>
          <a:ext cx="4159700" cy="2433319"/>
        </p:xfrm>
        <a:graphic>
          <a:graphicData uri="http://schemas.openxmlformats.org/drawingml/2006/table">
            <a:tbl>
              <a:tblPr firstRow="1" bandRow="1">
                <a:tableStyleId>{5C22544A-7EE6-4342-B048-85BDC9FD1C3A}</a:tableStyleId>
              </a:tblPr>
              <a:tblGrid>
                <a:gridCol w="2079850">
                  <a:extLst>
                    <a:ext uri="{9D8B030D-6E8A-4147-A177-3AD203B41FA5}">
                      <a16:colId xmlns:a16="http://schemas.microsoft.com/office/drawing/2014/main" val="1595363157"/>
                    </a:ext>
                  </a:extLst>
                </a:gridCol>
                <a:gridCol w="2079850">
                  <a:extLst>
                    <a:ext uri="{9D8B030D-6E8A-4147-A177-3AD203B41FA5}">
                      <a16:colId xmlns:a16="http://schemas.microsoft.com/office/drawing/2014/main" val="2052344770"/>
                    </a:ext>
                  </a:extLst>
                </a:gridCol>
              </a:tblGrid>
              <a:tr h="370840">
                <a:tc>
                  <a:txBody>
                    <a:bodyPr/>
                    <a:lstStyle/>
                    <a:p>
                      <a:pPr algn="l"/>
                      <a:r>
                        <a:rPr lang="en-US" sz="1100"/>
                        <a:t>Pros</a:t>
                      </a:r>
                    </a:p>
                  </a:txBody>
                  <a:tcPr/>
                </a:tc>
                <a:tc>
                  <a:txBody>
                    <a:bodyPr/>
                    <a:lstStyle/>
                    <a:p>
                      <a:r>
                        <a:rPr lang="en-US" sz="1100"/>
                        <a:t>Cons</a:t>
                      </a:r>
                    </a:p>
                  </a:txBody>
                  <a:tcPr/>
                </a:tc>
                <a:extLst>
                  <a:ext uri="{0D108BD9-81ED-4DB2-BD59-A6C34878D82A}">
                    <a16:rowId xmlns:a16="http://schemas.microsoft.com/office/drawing/2014/main" val="3251899158"/>
                  </a:ext>
                </a:extLst>
              </a:tr>
              <a:tr h="370840">
                <a:tc>
                  <a:txBody>
                    <a:bodyPr/>
                    <a:lstStyle/>
                    <a:p>
                      <a:r>
                        <a:rPr lang="en-US" sz="1100"/>
                        <a:t>Responsive </a:t>
                      </a:r>
                    </a:p>
                  </a:txBody>
                  <a:tcPr/>
                </a:tc>
                <a:tc>
                  <a:txBody>
                    <a:bodyPr/>
                    <a:lstStyle/>
                    <a:p>
                      <a:r>
                        <a:rPr lang="en-US" sz="1100"/>
                        <a:t>Performance impact(depending on the size and number of videos being loaded, using video lightbox can impact page load times)</a:t>
                      </a:r>
                    </a:p>
                  </a:txBody>
                  <a:tcPr/>
                </a:tc>
                <a:extLst>
                  <a:ext uri="{0D108BD9-81ED-4DB2-BD59-A6C34878D82A}">
                    <a16:rowId xmlns:a16="http://schemas.microsoft.com/office/drawing/2014/main" val="2260086318"/>
                  </a:ext>
                </a:extLst>
              </a:tr>
              <a:tr h="370840">
                <a:tc>
                  <a:txBody>
                    <a:bodyPr/>
                    <a:lstStyle/>
                    <a:p>
                      <a:r>
                        <a:rPr lang="en-US" sz="1100"/>
                        <a:t>Multiple video sources(it supports video sources, including </a:t>
                      </a:r>
                      <a:r>
                        <a:rPr lang="en-US" sz="1100" err="1"/>
                        <a:t>Youtube</a:t>
                      </a:r>
                      <a:r>
                        <a:rPr lang="en-US" sz="1100"/>
                        <a:t>, </a:t>
                      </a:r>
                      <a:r>
                        <a:rPr lang="en-US" sz="1100" err="1"/>
                        <a:t>vimeo</a:t>
                      </a:r>
                      <a:r>
                        <a:rPr lang="en-US" sz="1100"/>
                        <a:t>, self-hosted videos)</a:t>
                      </a:r>
                    </a:p>
                  </a:txBody>
                  <a:tcPr/>
                </a:tc>
                <a:tc>
                  <a:txBody>
                    <a:bodyPr/>
                    <a:lstStyle/>
                    <a:p>
                      <a:r>
                        <a:rPr lang="en-US" sz="1100"/>
                        <a:t>Dependency on </a:t>
                      </a:r>
                      <a:r>
                        <a:rPr lang="en-US" sz="1100" err="1"/>
                        <a:t>JQuery</a:t>
                      </a:r>
                      <a:endParaRPr lang="en-US" sz="1100"/>
                    </a:p>
                  </a:txBody>
                  <a:tcPr/>
                </a:tc>
                <a:extLst>
                  <a:ext uri="{0D108BD9-81ED-4DB2-BD59-A6C34878D82A}">
                    <a16:rowId xmlns:a16="http://schemas.microsoft.com/office/drawing/2014/main" val="2005654681"/>
                  </a:ext>
                </a:extLst>
              </a:tr>
              <a:tr h="370839">
                <a:tc>
                  <a:txBody>
                    <a:bodyPr/>
                    <a:lstStyle/>
                    <a:p>
                      <a:pPr lvl="0">
                        <a:buNone/>
                      </a:pPr>
                      <a:r>
                        <a:rPr lang="en-US" sz="1100"/>
                        <a:t>Cross-browser compatibility</a:t>
                      </a:r>
                    </a:p>
                  </a:txBody>
                  <a:tcPr/>
                </a:tc>
                <a:tc>
                  <a:txBody>
                    <a:bodyPr/>
                    <a:lstStyle/>
                    <a:p>
                      <a:pPr lvl="0">
                        <a:buNone/>
                      </a:pPr>
                      <a:r>
                        <a:rPr lang="en-US" sz="1100"/>
                        <a:t>Limited features</a:t>
                      </a:r>
                    </a:p>
                  </a:txBody>
                  <a:tcPr/>
                </a:tc>
                <a:extLst>
                  <a:ext uri="{0D108BD9-81ED-4DB2-BD59-A6C34878D82A}">
                    <a16:rowId xmlns:a16="http://schemas.microsoft.com/office/drawing/2014/main" val="1273956465"/>
                  </a:ext>
                </a:extLst>
              </a:tr>
            </a:tbl>
          </a:graphicData>
        </a:graphic>
      </p:graphicFrame>
      <p:sp>
        <p:nvSpPr>
          <p:cNvPr id="9" name="TextBox 8">
            <a:extLst>
              <a:ext uri="{FF2B5EF4-FFF2-40B4-BE49-F238E27FC236}">
                <a16:creationId xmlns:a16="http://schemas.microsoft.com/office/drawing/2014/main" id="{0E415248-B4FD-51AC-FD88-3FC669EE784D}"/>
              </a:ext>
            </a:extLst>
          </p:cNvPr>
          <p:cNvSpPr txBox="1"/>
          <p:nvPr/>
        </p:nvSpPr>
        <p:spPr>
          <a:xfrm>
            <a:off x="713110" y="2523704"/>
            <a:ext cx="321658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100">
                <a:latin typeface="Oxygen"/>
              </a:rPr>
              <a:t>Allows you to display videos in a lightbox-style popup, supporting various video hosting platforms and providing responsive design options.</a:t>
            </a:r>
          </a:p>
          <a:p>
            <a:pPr marL="285750" indent="-285750">
              <a:buChar char="•"/>
            </a:pPr>
            <a:r>
              <a:rPr lang="en-US" sz="1100"/>
              <a:t>Video Lightbox is not a specific plugin or library, but rather a general concept for displaying videos in a lightbox-style popup on a website.</a:t>
            </a:r>
            <a:endParaRPr lang="en-US" sz="1100">
              <a:latin typeface="Oxygen"/>
            </a:endParaRPr>
          </a:p>
          <a:p>
            <a:pPr marL="285750" indent="-285750">
              <a:buChar char="•"/>
            </a:pPr>
            <a:endParaRPr lang="en-US" sz="1100">
              <a:latin typeface="Oxygen"/>
            </a:endParaRPr>
          </a:p>
          <a:p>
            <a:pPr marL="285750" indent="-285750">
              <a:buChar char="•"/>
            </a:pPr>
            <a:r>
              <a:rPr lang="en-US" sz="1100">
                <a:latin typeface="Oxygen"/>
              </a:rPr>
              <a:t>Supports Android</a:t>
            </a:r>
          </a:p>
          <a:p>
            <a:pPr marL="285750" indent="-285750">
              <a:buChar char="•"/>
            </a:pPr>
            <a:r>
              <a:rPr lang="en-US" sz="1100">
                <a:latin typeface="Oxygen"/>
              </a:rPr>
              <a:t>Free</a:t>
            </a:r>
          </a:p>
        </p:txBody>
      </p:sp>
    </p:spTree>
    <p:extLst>
      <p:ext uri="{BB962C8B-B14F-4D97-AF65-F5344CB8AC3E}">
        <p14:creationId xmlns:p14="http://schemas.microsoft.com/office/powerpoint/2010/main" val="33346992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01FF-27B3-452B-C5B0-A9E5D022FD72}"/>
              </a:ext>
            </a:extLst>
          </p:cNvPr>
          <p:cNvSpPr>
            <a:spLocks noGrp="1"/>
          </p:cNvSpPr>
          <p:nvPr>
            <p:ph type="title"/>
          </p:nvPr>
        </p:nvSpPr>
        <p:spPr/>
        <p:txBody>
          <a:bodyPr/>
          <a:lstStyle/>
          <a:p>
            <a:r>
              <a:rPr lang="en-US" err="1"/>
              <a:t>IFrame</a:t>
            </a:r>
            <a:r>
              <a:rPr lang="en-US"/>
              <a:t> Plugin #4</a:t>
            </a:r>
          </a:p>
        </p:txBody>
      </p:sp>
      <p:sp>
        <p:nvSpPr>
          <p:cNvPr id="7" name="Subtitle 2">
            <a:extLst>
              <a:ext uri="{FF2B5EF4-FFF2-40B4-BE49-F238E27FC236}">
                <a16:creationId xmlns:a16="http://schemas.microsoft.com/office/drawing/2014/main" id="{F0E6CBB8-3059-B0D7-AEC2-BCBDA135B1F7}"/>
              </a:ext>
            </a:extLst>
          </p:cNvPr>
          <p:cNvSpPr>
            <a:spLocks noGrp="1"/>
          </p:cNvSpPr>
          <p:nvPr>
            <p:ph type="subTitle" idx="1"/>
          </p:nvPr>
        </p:nvSpPr>
        <p:spPr>
          <a:xfrm>
            <a:off x="602971" y="1690362"/>
            <a:ext cx="3292167" cy="703909"/>
          </a:xfrm>
        </p:spPr>
        <p:txBody>
          <a:bodyPr/>
          <a:lstStyle/>
          <a:p>
            <a:r>
              <a:rPr lang="en-US" err="1"/>
              <a:t>Javascript</a:t>
            </a:r>
            <a:r>
              <a:rPr lang="en-US"/>
              <a:t> library:</a:t>
            </a:r>
          </a:p>
          <a:p>
            <a:r>
              <a:rPr lang="en-US" b="1" err="1"/>
              <a:t>Flowplayer</a:t>
            </a:r>
            <a:endParaRPr lang="en-US" b="1"/>
          </a:p>
          <a:p>
            <a:endParaRPr lang="en-US" b="1"/>
          </a:p>
          <a:p>
            <a:endParaRPr lang="en-US" b="1"/>
          </a:p>
        </p:txBody>
      </p:sp>
      <p:graphicFrame>
        <p:nvGraphicFramePr>
          <p:cNvPr id="9" name="Table 4">
            <a:extLst>
              <a:ext uri="{FF2B5EF4-FFF2-40B4-BE49-F238E27FC236}">
                <a16:creationId xmlns:a16="http://schemas.microsoft.com/office/drawing/2014/main" id="{5C185134-B016-9F46-0FA6-2E87984C0BCA}"/>
              </a:ext>
            </a:extLst>
          </p:cNvPr>
          <p:cNvGraphicFramePr>
            <a:graphicFrameLocks noGrp="1"/>
          </p:cNvGraphicFramePr>
          <p:nvPr>
            <p:extLst>
              <p:ext uri="{D42A27DB-BD31-4B8C-83A1-F6EECF244321}">
                <p14:modId xmlns:p14="http://schemas.microsoft.com/office/powerpoint/2010/main" val="2355957080"/>
              </p:ext>
            </p:extLst>
          </p:nvPr>
        </p:nvGraphicFramePr>
        <p:xfrm>
          <a:off x="4469636" y="1693421"/>
          <a:ext cx="4159700" cy="2098040"/>
        </p:xfrm>
        <a:graphic>
          <a:graphicData uri="http://schemas.openxmlformats.org/drawingml/2006/table">
            <a:tbl>
              <a:tblPr firstRow="1" bandRow="1">
                <a:tableStyleId>{5C22544A-7EE6-4342-B048-85BDC9FD1C3A}</a:tableStyleId>
              </a:tblPr>
              <a:tblGrid>
                <a:gridCol w="2079850">
                  <a:extLst>
                    <a:ext uri="{9D8B030D-6E8A-4147-A177-3AD203B41FA5}">
                      <a16:colId xmlns:a16="http://schemas.microsoft.com/office/drawing/2014/main" val="1595363157"/>
                    </a:ext>
                  </a:extLst>
                </a:gridCol>
                <a:gridCol w="2079850">
                  <a:extLst>
                    <a:ext uri="{9D8B030D-6E8A-4147-A177-3AD203B41FA5}">
                      <a16:colId xmlns:a16="http://schemas.microsoft.com/office/drawing/2014/main" val="2052344770"/>
                    </a:ext>
                  </a:extLst>
                </a:gridCol>
              </a:tblGrid>
              <a:tr h="370840">
                <a:tc>
                  <a:txBody>
                    <a:bodyPr/>
                    <a:lstStyle/>
                    <a:p>
                      <a:pPr algn="l"/>
                      <a:r>
                        <a:rPr lang="en-US" sz="1100"/>
                        <a:t>Pros</a:t>
                      </a:r>
                    </a:p>
                  </a:txBody>
                  <a:tcPr/>
                </a:tc>
                <a:tc>
                  <a:txBody>
                    <a:bodyPr/>
                    <a:lstStyle/>
                    <a:p>
                      <a:r>
                        <a:rPr lang="en-US" sz="1100"/>
                        <a:t>Cons</a:t>
                      </a:r>
                    </a:p>
                  </a:txBody>
                  <a:tcPr/>
                </a:tc>
                <a:extLst>
                  <a:ext uri="{0D108BD9-81ED-4DB2-BD59-A6C34878D82A}">
                    <a16:rowId xmlns:a16="http://schemas.microsoft.com/office/drawing/2014/main" val="3251899158"/>
                  </a:ext>
                </a:extLst>
              </a:tr>
              <a:tr h="370840">
                <a:tc>
                  <a:txBody>
                    <a:bodyPr/>
                    <a:lstStyle/>
                    <a:p>
                      <a:r>
                        <a:rPr lang="en-US" sz="1100"/>
                        <a:t>Responsive design </a:t>
                      </a:r>
                    </a:p>
                  </a:txBody>
                  <a:tcPr/>
                </a:tc>
                <a:tc>
                  <a:txBody>
                    <a:bodyPr/>
                    <a:lstStyle/>
                    <a:p>
                      <a:r>
                        <a:rPr lang="en-US" sz="1100"/>
                        <a:t>Cost for advanced features</a:t>
                      </a:r>
                    </a:p>
                  </a:txBody>
                  <a:tcPr/>
                </a:tc>
                <a:extLst>
                  <a:ext uri="{0D108BD9-81ED-4DB2-BD59-A6C34878D82A}">
                    <a16:rowId xmlns:a16="http://schemas.microsoft.com/office/drawing/2014/main" val="2260086318"/>
                  </a:ext>
                </a:extLst>
              </a:tr>
              <a:tr h="370840">
                <a:tc>
                  <a:txBody>
                    <a:bodyPr/>
                    <a:lstStyle/>
                    <a:p>
                      <a:r>
                        <a:rPr lang="en-US" sz="1100"/>
                        <a:t>Extensive documentation and support</a:t>
                      </a:r>
                    </a:p>
                  </a:txBody>
                  <a:tcPr/>
                </a:tc>
                <a:tc>
                  <a:txBody>
                    <a:bodyPr/>
                    <a:lstStyle/>
                    <a:p>
                      <a:r>
                        <a:rPr lang="en-US" sz="1100"/>
                        <a:t>Performance impact</a:t>
                      </a:r>
                    </a:p>
                  </a:txBody>
                  <a:tcPr/>
                </a:tc>
                <a:extLst>
                  <a:ext uri="{0D108BD9-81ED-4DB2-BD59-A6C34878D82A}">
                    <a16:rowId xmlns:a16="http://schemas.microsoft.com/office/drawing/2014/main" val="2005654681"/>
                  </a:ext>
                </a:extLst>
              </a:tr>
              <a:tr h="370839">
                <a:tc>
                  <a:txBody>
                    <a:bodyPr/>
                    <a:lstStyle/>
                    <a:p>
                      <a:pPr lvl="0">
                        <a:buNone/>
                      </a:pPr>
                      <a:r>
                        <a:rPr lang="en-US" sz="1100"/>
                        <a:t>Cross-platform compatibility</a:t>
                      </a:r>
                    </a:p>
                  </a:txBody>
                  <a:tcPr/>
                </a:tc>
                <a:tc>
                  <a:txBody>
                    <a:bodyPr/>
                    <a:lstStyle/>
                    <a:p>
                      <a:pPr lvl="0">
                        <a:buNone/>
                      </a:pPr>
                      <a:r>
                        <a:rPr lang="en-US" sz="1100"/>
                        <a:t>Technical requirements(require some technical knowledge to properly implement on the website)</a:t>
                      </a:r>
                    </a:p>
                  </a:txBody>
                  <a:tcPr/>
                </a:tc>
                <a:extLst>
                  <a:ext uri="{0D108BD9-81ED-4DB2-BD59-A6C34878D82A}">
                    <a16:rowId xmlns:a16="http://schemas.microsoft.com/office/drawing/2014/main" val="4231779251"/>
                  </a:ext>
                </a:extLst>
              </a:tr>
            </a:tbl>
          </a:graphicData>
        </a:graphic>
      </p:graphicFrame>
      <p:sp>
        <p:nvSpPr>
          <p:cNvPr id="10" name="TextBox 9">
            <a:extLst>
              <a:ext uri="{FF2B5EF4-FFF2-40B4-BE49-F238E27FC236}">
                <a16:creationId xmlns:a16="http://schemas.microsoft.com/office/drawing/2014/main" id="{51CF2D83-4E2C-94FA-F553-301FDBCFF5A8}"/>
              </a:ext>
            </a:extLst>
          </p:cNvPr>
          <p:cNvSpPr txBox="1"/>
          <p:nvPr/>
        </p:nvSpPr>
        <p:spPr>
          <a:xfrm>
            <a:off x="713110" y="2533819"/>
            <a:ext cx="3216584" cy="12772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100">
                <a:latin typeface="Oxygen"/>
              </a:rPr>
              <a:t>A versatile video player that supports HTML5 video, Flash fallback, and adaptive streaming, with customizable skins and plugins.</a:t>
            </a:r>
          </a:p>
          <a:p>
            <a:pPr marL="285750" indent="-285750">
              <a:buChar char="•"/>
            </a:pPr>
            <a:endParaRPr lang="en-US" sz="1100">
              <a:latin typeface="Oxygen"/>
            </a:endParaRPr>
          </a:p>
          <a:p>
            <a:pPr marL="285750" indent="-285750">
              <a:buChar char="•"/>
            </a:pPr>
            <a:r>
              <a:rPr lang="en-US" sz="1100">
                <a:latin typeface="Oxygen"/>
              </a:rPr>
              <a:t>Supports Android</a:t>
            </a:r>
          </a:p>
          <a:p>
            <a:pPr marL="285750" indent="-285750">
              <a:buChar char="•"/>
            </a:pPr>
            <a:r>
              <a:rPr lang="en-US" sz="1100">
                <a:latin typeface="Oxygen"/>
              </a:rPr>
              <a:t>Has Free and Paid versions</a:t>
            </a:r>
          </a:p>
        </p:txBody>
      </p:sp>
    </p:spTree>
    <p:extLst>
      <p:ext uri="{BB962C8B-B14F-4D97-AF65-F5344CB8AC3E}">
        <p14:creationId xmlns:p14="http://schemas.microsoft.com/office/powerpoint/2010/main" val="2867204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01FF-27B3-452B-C5B0-A9E5D022FD72}"/>
              </a:ext>
            </a:extLst>
          </p:cNvPr>
          <p:cNvSpPr>
            <a:spLocks noGrp="1"/>
          </p:cNvSpPr>
          <p:nvPr>
            <p:ph type="title"/>
          </p:nvPr>
        </p:nvSpPr>
        <p:spPr/>
        <p:txBody>
          <a:bodyPr/>
          <a:lstStyle/>
          <a:p>
            <a:r>
              <a:rPr lang="en-US" err="1"/>
              <a:t>IFrame</a:t>
            </a:r>
            <a:r>
              <a:rPr lang="en-US"/>
              <a:t> Plugin #5</a:t>
            </a:r>
          </a:p>
        </p:txBody>
      </p:sp>
      <p:sp>
        <p:nvSpPr>
          <p:cNvPr id="7" name="Subtitle 2">
            <a:extLst>
              <a:ext uri="{FF2B5EF4-FFF2-40B4-BE49-F238E27FC236}">
                <a16:creationId xmlns:a16="http://schemas.microsoft.com/office/drawing/2014/main" id="{F0E6CBB8-3059-B0D7-AEC2-BCBDA135B1F7}"/>
              </a:ext>
            </a:extLst>
          </p:cNvPr>
          <p:cNvSpPr>
            <a:spLocks noGrp="1"/>
          </p:cNvSpPr>
          <p:nvPr>
            <p:ph type="subTitle" idx="1"/>
          </p:nvPr>
        </p:nvSpPr>
        <p:spPr>
          <a:xfrm>
            <a:off x="602971" y="1690362"/>
            <a:ext cx="3292167" cy="703909"/>
          </a:xfrm>
        </p:spPr>
        <p:txBody>
          <a:bodyPr/>
          <a:lstStyle/>
          <a:p>
            <a:r>
              <a:rPr lang="en-US" err="1"/>
              <a:t>Javascript</a:t>
            </a:r>
            <a:r>
              <a:rPr lang="en-US"/>
              <a:t> library:</a:t>
            </a:r>
          </a:p>
          <a:p>
            <a:r>
              <a:rPr lang="en-US" b="1" err="1"/>
              <a:t>iFrame</a:t>
            </a:r>
            <a:r>
              <a:rPr lang="en-US" b="1"/>
              <a:t> Resizer</a:t>
            </a:r>
          </a:p>
          <a:p>
            <a:endParaRPr lang="en-US" b="1"/>
          </a:p>
          <a:p>
            <a:endParaRPr lang="en-US" b="1"/>
          </a:p>
        </p:txBody>
      </p:sp>
      <p:graphicFrame>
        <p:nvGraphicFramePr>
          <p:cNvPr id="9" name="Table 4">
            <a:extLst>
              <a:ext uri="{FF2B5EF4-FFF2-40B4-BE49-F238E27FC236}">
                <a16:creationId xmlns:a16="http://schemas.microsoft.com/office/drawing/2014/main" id="{5C185134-B016-9F46-0FA6-2E87984C0BCA}"/>
              </a:ext>
            </a:extLst>
          </p:cNvPr>
          <p:cNvGraphicFramePr>
            <a:graphicFrameLocks noGrp="1"/>
          </p:cNvGraphicFramePr>
          <p:nvPr>
            <p:extLst>
              <p:ext uri="{D42A27DB-BD31-4B8C-83A1-F6EECF244321}">
                <p14:modId xmlns:p14="http://schemas.microsoft.com/office/powerpoint/2010/main" val="261276758"/>
              </p:ext>
            </p:extLst>
          </p:nvPr>
        </p:nvGraphicFramePr>
        <p:xfrm>
          <a:off x="4469636" y="1504578"/>
          <a:ext cx="4159700" cy="3530600"/>
        </p:xfrm>
        <a:graphic>
          <a:graphicData uri="http://schemas.openxmlformats.org/drawingml/2006/table">
            <a:tbl>
              <a:tblPr firstRow="1" bandRow="1">
                <a:tableStyleId>{5C22544A-7EE6-4342-B048-85BDC9FD1C3A}</a:tableStyleId>
              </a:tblPr>
              <a:tblGrid>
                <a:gridCol w="2079850">
                  <a:extLst>
                    <a:ext uri="{9D8B030D-6E8A-4147-A177-3AD203B41FA5}">
                      <a16:colId xmlns:a16="http://schemas.microsoft.com/office/drawing/2014/main" val="1595363157"/>
                    </a:ext>
                  </a:extLst>
                </a:gridCol>
                <a:gridCol w="2079850">
                  <a:extLst>
                    <a:ext uri="{9D8B030D-6E8A-4147-A177-3AD203B41FA5}">
                      <a16:colId xmlns:a16="http://schemas.microsoft.com/office/drawing/2014/main" val="2052344770"/>
                    </a:ext>
                  </a:extLst>
                </a:gridCol>
              </a:tblGrid>
              <a:tr h="370840">
                <a:tc>
                  <a:txBody>
                    <a:bodyPr/>
                    <a:lstStyle/>
                    <a:p>
                      <a:pPr algn="l"/>
                      <a:r>
                        <a:rPr lang="en-US" sz="1100"/>
                        <a:t>Pros</a:t>
                      </a:r>
                    </a:p>
                  </a:txBody>
                  <a:tcPr/>
                </a:tc>
                <a:tc>
                  <a:txBody>
                    <a:bodyPr/>
                    <a:lstStyle/>
                    <a:p>
                      <a:r>
                        <a:rPr lang="en-US" sz="1100"/>
                        <a:t>Cons</a:t>
                      </a:r>
                    </a:p>
                  </a:txBody>
                  <a:tcPr/>
                </a:tc>
                <a:extLst>
                  <a:ext uri="{0D108BD9-81ED-4DB2-BD59-A6C34878D82A}">
                    <a16:rowId xmlns:a16="http://schemas.microsoft.com/office/drawing/2014/main" val="3251899158"/>
                  </a:ext>
                </a:extLst>
              </a:tr>
              <a:tr h="370840">
                <a:tc>
                  <a:txBody>
                    <a:bodyPr/>
                    <a:lstStyle/>
                    <a:p>
                      <a:r>
                        <a:rPr lang="en-US" sz="1100"/>
                        <a:t>Dynamic resizing</a:t>
                      </a:r>
                    </a:p>
                  </a:txBody>
                  <a:tcPr/>
                </a:tc>
                <a:tc>
                  <a:txBody>
                    <a:bodyPr/>
                    <a:lstStyle/>
                    <a:p>
                      <a:r>
                        <a:rPr lang="en-US" sz="1100" err="1"/>
                        <a:t>Javascript</a:t>
                      </a:r>
                      <a:r>
                        <a:rPr lang="en-US" sz="1100"/>
                        <a:t> dependency</a:t>
                      </a:r>
                    </a:p>
                  </a:txBody>
                  <a:tcPr/>
                </a:tc>
                <a:extLst>
                  <a:ext uri="{0D108BD9-81ED-4DB2-BD59-A6C34878D82A}">
                    <a16:rowId xmlns:a16="http://schemas.microsoft.com/office/drawing/2014/main" val="2260086318"/>
                  </a:ext>
                </a:extLst>
              </a:tr>
              <a:tr h="370840">
                <a:tc>
                  <a:txBody>
                    <a:bodyPr/>
                    <a:lstStyle/>
                    <a:p>
                      <a:r>
                        <a:rPr lang="en-US" sz="1100"/>
                        <a:t>Responsive design</a:t>
                      </a:r>
                    </a:p>
                  </a:txBody>
                  <a:tcPr/>
                </a:tc>
                <a:tc>
                  <a:txBody>
                    <a:bodyPr/>
                    <a:lstStyle/>
                    <a:p>
                      <a:r>
                        <a:rPr lang="en-US" sz="1100"/>
                        <a:t>Compatibility issues(</a:t>
                      </a:r>
                      <a:r>
                        <a:rPr lang="en-US" sz="1100" b="0" i="0" u="none" strike="noStrike" noProof="0">
                          <a:latin typeface="Arial"/>
                        </a:rPr>
                        <a:t>with JavaScript libraries /frameworks.)</a:t>
                      </a:r>
                      <a:endParaRPr lang="en-US" sz="1100"/>
                    </a:p>
                  </a:txBody>
                  <a:tcPr/>
                </a:tc>
                <a:extLst>
                  <a:ext uri="{0D108BD9-81ED-4DB2-BD59-A6C34878D82A}">
                    <a16:rowId xmlns:a16="http://schemas.microsoft.com/office/drawing/2014/main" val="2005654681"/>
                  </a:ext>
                </a:extLst>
              </a:tr>
              <a:tr h="370839">
                <a:tc>
                  <a:txBody>
                    <a:bodyPr/>
                    <a:lstStyle/>
                    <a:p>
                      <a:pPr lvl="0">
                        <a:buNone/>
                      </a:pPr>
                      <a:r>
                        <a:rPr lang="en-US" sz="1100"/>
                        <a:t>Cross-domain support</a:t>
                      </a:r>
                    </a:p>
                  </a:txBody>
                  <a:tcPr/>
                </a:tc>
                <a:tc>
                  <a:txBody>
                    <a:bodyPr/>
                    <a:lstStyle/>
                    <a:p>
                      <a:pPr lvl="0">
                        <a:buNone/>
                      </a:pPr>
                      <a:r>
                        <a:rPr lang="en-US" sz="1100"/>
                        <a:t>Limited functionality(</a:t>
                      </a:r>
                      <a:r>
                        <a:rPr lang="en-US" sz="1100" b="0" i="0" u="none" strike="noStrike" noProof="0">
                          <a:latin typeface="Arial"/>
                        </a:rPr>
                        <a:t>If require additional features or functionality beyond resizing, Need to implement them separately/consider using a more comprehensive </a:t>
                      </a:r>
                      <a:r>
                        <a:rPr lang="en-US" sz="1100" b="0" i="0" u="none" strike="noStrike" noProof="0" err="1">
                          <a:latin typeface="Arial"/>
                        </a:rPr>
                        <a:t>iframe</a:t>
                      </a:r>
                      <a:r>
                        <a:rPr lang="en-US" sz="1100" b="0" i="0" u="none" strike="noStrike" noProof="0">
                          <a:latin typeface="Arial"/>
                        </a:rPr>
                        <a:t>/popup plugin.)</a:t>
                      </a:r>
                      <a:endParaRPr lang="en-US" sz="1100"/>
                    </a:p>
                  </a:txBody>
                  <a:tcPr/>
                </a:tc>
                <a:extLst>
                  <a:ext uri="{0D108BD9-81ED-4DB2-BD59-A6C34878D82A}">
                    <a16:rowId xmlns:a16="http://schemas.microsoft.com/office/drawing/2014/main" val="4231779251"/>
                  </a:ext>
                </a:extLst>
              </a:tr>
              <a:tr h="370838">
                <a:tc>
                  <a:txBody>
                    <a:bodyPr/>
                    <a:lstStyle/>
                    <a:p>
                      <a:pPr lvl="0">
                        <a:buNone/>
                      </a:pPr>
                      <a:r>
                        <a:rPr lang="en-US" sz="1100"/>
                        <a:t>Light weight and efficient(</a:t>
                      </a:r>
                      <a:r>
                        <a:rPr lang="en-US" sz="1100" b="0" i="0" u="none" strike="noStrike" noProof="0">
                          <a:latin typeface="Arial"/>
                        </a:rPr>
                        <a:t>efficient resizing functionality without adding significant overhead to page load times.)</a:t>
                      </a:r>
                      <a:endParaRPr lang="en-US" sz="1100"/>
                    </a:p>
                  </a:txBody>
                  <a:tcPr/>
                </a:tc>
                <a:tc>
                  <a:txBody>
                    <a:bodyPr/>
                    <a:lstStyle/>
                    <a:p>
                      <a:pPr lvl="0">
                        <a:buNone/>
                      </a:pPr>
                      <a:endParaRPr lang="en-US" sz="1100"/>
                    </a:p>
                  </a:txBody>
                  <a:tcPr/>
                </a:tc>
                <a:extLst>
                  <a:ext uri="{0D108BD9-81ED-4DB2-BD59-A6C34878D82A}">
                    <a16:rowId xmlns:a16="http://schemas.microsoft.com/office/drawing/2014/main" val="757483500"/>
                  </a:ext>
                </a:extLst>
              </a:tr>
            </a:tbl>
          </a:graphicData>
        </a:graphic>
      </p:graphicFrame>
      <p:sp>
        <p:nvSpPr>
          <p:cNvPr id="10" name="TextBox 9">
            <a:extLst>
              <a:ext uri="{FF2B5EF4-FFF2-40B4-BE49-F238E27FC236}">
                <a16:creationId xmlns:a16="http://schemas.microsoft.com/office/drawing/2014/main" id="{51CF2D83-4E2C-94FA-F553-301FDBCFF5A8}"/>
              </a:ext>
            </a:extLst>
          </p:cNvPr>
          <p:cNvSpPr txBox="1"/>
          <p:nvPr/>
        </p:nvSpPr>
        <p:spPr>
          <a:xfrm>
            <a:off x="713110" y="2533819"/>
            <a:ext cx="3216584" cy="12772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100"/>
              <a:t>Enables your </a:t>
            </a:r>
            <a:r>
              <a:rPr lang="en-US" sz="1100" err="1"/>
              <a:t>iframed</a:t>
            </a:r>
            <a:r>
              <a:rPr lang="en-US" sz="1100"/>
              <a:t> experience to automatically resize to the height and width of both same and cross-domain iframes to fit their contained content.</a:t>
            </a:r>
            <a:endParaRPr lang="en-US" sz="1100">
              <a:latin typeface="Oxygen"/>
            </a:endParaRPr>
          </a:p>
          <a:p>
            <a:pPr marL="285750" indent="-285750">
              <a:buChar char="•"/>
            </a:pPr>
            <a:endParaRPr lang="en-US" sz="1100">
              <a:latin typeface="Oxygen"/>
            </a:endParaRPr>
          </a:p>
          <a:p>
            <a:pPr marL="285750" indent="-285750">
              <a:buChar char="•"/>
            </a:pPr>
            <a:r>
              <a:rPr lang="en-US" sz="1100">
                <a:latin typeface="Oxygen"/>
              </a:rPr>
              <a:t>Supports Android</a:t>
            </a:r>
          </a:p>
          <a:p>
            <a:pPr marL="285750" indent="-285750">
              <a:buChar char="•"/>
            </a:pPr>
            <a:r>
              <a:rPr lang="en-US" sz="1100">
                <a:latin typeface="Oxygen"/>
              </a:rPr>
              <a:t> Free</a:t>
            </a:r>
          </a:p>
        </p:txBody>
      </p:sp>
    </p:spTree>
    <p:extLst>
      <p:ext uri="{BB962C8B-B14F-4D97-AF65-F5344CB8AC3E}">
        <p14:creationId xmlns:p14="http://schemas.microsoft.com/office/powerpoint/2010/main" val="24394677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01FF-27B3-452B-C5B0-A9E5D022FD72}"/>
              </a:ext>
            </a:extLst>
          </p:cNvPr>
          <p:cNvSpPr>
            <a:spLocks noGrp="1"/>
          </p:cNvSpPr>
          <p:nvPr>
            <p:ph type="title"/>
          </p:nvPr>
        </p:nvSpPr>
        <p:spPr/>
        <p:txBody>
          <a:bodyPr/>
          <a:lstStyle/>
          <a:p>
            <a:r>
              <a:rPr lang="en-US" err="1"/>
              <a:t>IFrame</a:t>
            </a:r>
            <a:r>
              <a:rPr lang="en-US"/>
              <a:t> Plugin #6</a:t>
            </a:r>
          </a:p>
        </p:txBody>
      </p:sp>
      <p:sp>
        <p:nvSpPr>
          <p:cNvPr id="3" name="Subtitle 2">
            <a:extLst>
              <a:ext uri="{FF2B5EF4-FFF2-40B4-BE49-F238E27FC236}">
                <a16:creationId xmlns:a16="http://schemas.microsoft.com/office/drawing/2014/main" id="{7DF57EE8-D196-7277-4EAD-3F0E179F2A5E}"/>
              </a:ext>
            </a:extLst>
          </p:cNvPr>
          <p:cNvSpPr>
            <a:spLocks noGrp="1"/>
          </p:cNvSpPr>
          <p:nvPr>
            <p:ph type="subTitle" idx="1"/>
          </p:nvPr>
        </p:nvSpPr>
        <p:spPr>
          <a:xfrm>
            <a:off x="717295" y="1346450"/>
            <a:ext cx="3378334" cy="3252900"/>
          </a:xfrm>
        </p:spPr>
        <p:txBody>
          <a:bodyPr/>
          <a:lstStyle/>
          <a:p>
            <a:r>
              <a:rPr lang="en-US" b="1"/>
              <a:t>HTML</a:t>
            </a:r>
            <a:endParaRPr lang="en-US"/>
          </a:p>
          <a:p>
            <a:endParaRPr lang="en-US"/>
          </a:p>
          <a:p>
            <a:pPr marL="311150" indent="-171450">
              <a:buFont typeface="Arial"/>
              <a:buChar char="•"/>
            </a:pPr>
            <a:r>
              <a:rPr lang="en-US" sz="1100"/>
              <a:t>Self-coding</a:t>
            </a:r>
          </a:p>
          <a:p>
            <a:pPr marL="311150" indent="-171450">
              <a:buFont typeface="Arial"/>
              <a:buChar char="•"/>
            </a:pPr>
            <a:r>
              <a:rPr lang="en-US" sz="1100"/>
              <a:t>Supports every device</a:t>
            </a:r>
            <a:endParaRPr lang="en-US"/>
          </a:p>
          <a:p>
            <a:pPr marL="311150" indent="-171450">
              <a:buFont typeface="Arial"/>
              <a:buChar char="•"/>
            </a:pPr>
            <a:r>
              <a:rPr lang="en-US" sz="1100"/>
              <a:t>Free</a:t>
            </a:r>
            <a:endParaRPr lang="en-US"/>
          </a:p>
          <a:p>
            <a:endParaRPr lang="en-US"/>
          </a:p>
          <a:p>
            <a:r>
              <a:rPr lang="en-US" sz="1000"/>
              <a:t>Source:</a:t>
            </a:r>
            <a:endParaRPr lang="en-US"/>
          </a:p>
          <a:p>
            <a:r>
              <a:rPr lang="en-US" sz="1000">
                <a:hlinkClick r:id="rId2"/>
              </a:rPr>
              <a:t>https://www.w3schools.com/html/html_iframe.asp</a:t>
            </a:r>
            <a:r>
              <a:rPr lang="en-US" sz="1000"/>
              <a:t> </a:t>
            </a:r>
          </a:p>
        </p:txBody>
      </p:sp>
      <p:graphicFrame>
        <p:nvGraphicFramePr>
          <p:cNvPr id="5" name="Table 4">
            <a:extLst>
              <a:ext uri="{FF2B5EF4-FFF2-40B4-BE49-F238E27FC236}">
                <a16:creationId xmlns:a16="http://schemas.microsoft.com/office/drawing/2014/main" id="{91DBE5D8-9E65-D3DD-5D77-F973D0B7DFA0}"/>
              </a:ext>
            </a:extLst>
          </p:cNvPr>
          <p:cNvGraphicFramePr>
            <a:graphicFrameLocks noGrp="1"/>
          </p:cNvGraphicFramePr>
          <p:nvPr>
            <p:extLst>
              <p:ext uri="{D42A27DB-BD31-4B8C-83A1-F6EECF244321}">
                <p14:modId xmlns:p14="http://schemas.microsoft.com/office/powerpoint/2010/main" val="3785106650"/>
              </p:ext>
            </p:extLst>
          </p:nvPr>
        </p:nvGraphicFramePr>
        <p:xfrm>
          <a:off x="4469636" y="1693421"/>
          <a:ext cx="4159700" cy="1259840"/>
        </p:xfrm>
        <a:graphic>
          <a:graphicData uri="http://schemas.openxmlformats.org/drawingml/2006/table">
            <a:tbl>
              <a:tblPr firstRow="1" bandRow="1">
                <a:tableStyleId>{5C22544A-7EE6-4342-B048-85BDC9FD1C3A}</a:tableStyleId>
              </a:tblPr>
              <a:tblGrid>
                <a:gridCol w="2079850">
                  <a:extLst>
                    <a:ext uri="{9D8B030D-6E8A-4147-A177-3AD203B41FA5}">
                      <a16:colId xmlns:a16="http://schemas.microsoft.com/office/drawing/2014/main" val="1595363157"/>
                    </a:ext>
                  </a:extLst>
                </a:gridCol>
                <a:gridCol w="2079850">
                  <a:extLst>
                    <a:ext uri="{9D8B030D-6E8A-4147-A177-3AD203B41FA5}">
                      <a16:colId xmlns:a16="http://schemas.microsoft.com/office/drawing/2014/main" val="2052344770"/>
                    </a:ext>
                  </a:extLst>
                </a:gridCol>
              </a:tblGrid>
              <a:tr h="370840">
                <a:tc>
                  <a:txBody>
                    <a:bodyPr/>
                    <a:lstStyle/>
                    <a:p>
                      <a:pPr algn="l"/>
                      <a:r>
                        <a:rPr lang="en-US"/>
                        <a:t>Pros</a:t>
                      </a:r>
                    </a:p>
                  </a:txBody>
                  <a:tcPr/>
                </a:tc>
                <a:tc>
                  <a:txBody>
                    <a:bodyPr/>
                    <a:lstStyle/>
                    <a:p>
                      <a:r>
                        <a:rPr lang="en-US"/>
                        <a:t>Cons</a:t>
                      </a:r>
                    </a:p>
                  </a:txBody>
                  <a:tcPr/>
                </a:tc>
                <a:extLst>
                  <a:ext uri="{0D108BD9-81ED-4DB2-BD59-A6C34878D82A}">
                    <a16:rowId xmlns:a16="http://schemas.microsoft.com/office/drawing/2014/main" val="3251899158"/>
                  </a:ext>
                </a:extLst>
              </a:tr>
              <a:tr h="370840">
                <a:tc>
                  <a:txBody>
                    <a:bodyPr/>
                    <a:lstStyle/>
                    <a:p>
                      <a:r>
                        <a:rPr lang="en-US"/>
                        <a:t>Able to design the page freely</a:t>
                      </a:r>
                    </a:p>
                  </a:txBody>
                  <a:tcPr/>
                </a:tc>
                <a:tc>
                  <a:txBody>
                    <a:bodyPr/>
                    <a:lstStyle/>
                    <a:p>
                      <a:r>
                        <a:rPr lang="en-US"/>
                        <a:t>Time consuming</a:t>
                      </a:r>
                    </a:p>
                  </a:txBody>
                  <a:tcPr/>
                </a:tc>
                <a:extLst>
                  <a:ext uri="{0D108BD9-81ED-4DB2-BD59-A6C34878D82A}">
                    <a16:rowId xmlns:a16="http://schemas.microsoft.com/office/drawing/2014/main" val="2260086318"/>
                  </a:ext>
                </a:extLst>
              </a:tr>
              <a:tr h="370840">
                <a:tc>
                  <a:txBody>
                    <a:bodyPr/>
                    <a:lstStyle/>
                    <a:p>
                      <a:r>
                        <a:rPr lang="en-US"/>
                        <a:t>Ease of implementation</a:t>
                      </a:r>
                    </a:p>
                  </a:txBody>
                  <a:tcPr/>
                </a:tc>
                <a:tc>
                  <a:txBody>
                    <a:bodyPr/>
                    <a:lstStyle/>
                    <a:p>
                      <a:r>
                        <a:rPr lang="en-US"/>
                        <a:t>Security risks (XSS)</a:t>
                      </a:r>
                    </a:p>
                  </a:txBody>
                  <a:tcPr/>
                </a:tc>
                <a:extLst>
                  <a:ext uri="{0D108BD9-81ED-4DB2-BD59-A6C34878D82A}">
                    <a16:rowId xmlns:a16="http://schemas.microsoft.com/office/drawing/2014/main" val="2005654681"/>
                  </a:ext>
                </a:extLst>
              </a:tr>
            </a:tbl>
          </a:graphicData>
        </a:graphic>
      </p:graphicFrame>
    </p:spTree>
    <p:extLst>
      <p:ext uri="{BB962C8B-B14F-4D97-AF65-F5344CB8AC3E}">
        <p14:creationId xmlns:p14="http://schemas.microsoft.com/office/powerpoint/2010/main" val="31115509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1566C-97E8-1051-E480-DBDF85F8DA67}"/>
              </a:ext>
            </a:extLst>
          </p:cNvPr>
          <p:cNvSpPr>
            <a:spLocks noGrp="1"/>
          </p:cNvSpPr>
          <p:nvPr>
            <p:ph type="title"/>
          </p:nvPr>
        </p:nvSpPr>
        <p:spPr/>
        <p:txBody>
          <a:bodyPr/>
          <a:lstStyle/>
          <a:p>
            <a:r>
              <a:rPr lang="en-US"/>
              <a:t>Is coding more secure than </a:t>
            </a:r>
            <a:r>
              <a:rPr lang="en-US" err="1"/>
              <a:t>iFrame</a:t>
            </a:r>
            <a:r>
              <a:rPr lang="en-US"/>
              <a:t>?</a:t>
            </a:r>
            <a:br>
              <a:rPr lang="en-US"/>
            </a:br>
            <a:endParaRPr lang="en-US"/>
          </a:p>
        </p:txBody>
      </p:sp>
      <p:sp>
        <p:nvSpPr>
          <p:cNvPr id="3" name="Subtitle 2">
            <a:extLst>
              <a:ext uri="{FF2B5EF4-FFF2-40B4-BE49-F238E27FC236}">
                <a16:creationId xmlns:a16="http://schemas.microsoft.com/office/drawing/2014/main" id="{39D0F566-96FC-E6E3-9DC3-E2E72594E1A3}"/>
              </a:ext>
            </a:extLst>
          </p:cNvPr>
          <p:cNvSpPr>
            <a:spLocks noGrp="1"/>
          </p:cNvSpPr>
          <p:nvPr>
            <p:ph type="subTitle" idx="1"/>
          </p:nvPr>
        </p:nvSpPr>
        <p:spPr>
          <a:xfrm>
            <a:off x="714235" y="1639786"/>
            <a:ext cx="7717500" cy="2241396"/>
          </a:xfrm>
        </p:spPr>
        <p:txBody>
          <a:bodyPr/>
          <a:lstStyle/>
          <a:p>
            <a:pPr marL="285750" indent="-285750">
              <a:buFont typeface="Arial"/>
              <a:buChar char="•"/>
            </a:pPr>
            <a:r>
              <a:rPr lang="en-US" sz="1200" b="1">
                <a:solidFill>
                  <a:srgbClr val="374151"/>
                </a:solidFill>
              </a:rPr>
              <a:t>Security of the Content:</a:t>
            </a:r>
            <a:r>
              <a:rPr lang="en-US" sz="1200">
                <a:solidFill>
                  <a:srgbClr val="374151"/>
                </a:solidFill>
              </a:rPr>
              <a:t> If the content displayed within the </a:t>
            </a:r>
            <a:r>
              <a:rPr lang="en-US" sz="1200" b="1">
                <a:latin typeface="Consolas"/>
              </a:rPr>
              <a:t>&lt;</a:t>
            </a:r>
            <a:r>
              <a:rPr lang="en-US" sz="1200" b="1" err="1">
                <a:latin typeface="Consolas"/>
              </a:rPr>
              <a:t>iframe</a:t>
            </a:r>
            <a:r>
              <a:rPr lang="en-US" sz="1200" b="1">
                <a:latin typeface="Consolas"/>
              </a:rPr>
              <a:t>&gt;</a:t>
            </a:r>
            <a:r>
              <a:rPr lang="en-US" sz="1200">
                <a:solidFill>
                  <a:srgbClr val="374151"/>
                </a:solidFill>
              </a:rPr>
              <a:t> comes from a trusted and secure source, then using </a:t>
            </a:r>
            <a:r>
              <a:rPr lang="en-US" sz="1200" b="1">
                <a:latin typeface="Consolas"/>
              </a:rPr>
              <a:t>&lt;</a:t>
            </a:r>
            <a:r>
              <a:rPr lang="en-US" sz="1200" b="1" err="1">
                <a:latin typeface="Consolas"/>
              </a:rPr>
              <a:t>iframe</a:t>
            </a:r>
            <a:r>
              <a:rPr lang="en-US" sz="1200" b="1">
                <a:latin typeface="Consolas"/>
              </a:rPr>
              <a:t>&gt;</a:t>
            </a:r>
            <a:r>
              <a:rPr lang="en-US" sz="1200">
                <a:solidFill>
                  <a:srgbClr val="374151"/>
                </a:solidFill>
              </a:rPr>
              <a:t> can be relatively safe. However, if you embed content from an untrusted or malicious source, it can pose security risks to your website.</a:t>
            </a:r>
            <a:endParaRPr lang="en-US"/>
          </a:p>
          <a:p>
            <a:pPr marL="285750" indent="-285750">
              <a:buFont typeface="Arial"/>
              <a:buChar char="•"/>
            </a:pPr>
            <a:r>
              <a:rPr lang="en-US" sz="1200" b="1">
                <a:solidFill>
                  <a:srgbClr val="374151"/>
                </a:solidFill>
              </a:rPr>
              <a:t>Code Updates and Maintenance: </a:t>
            </a:r>
            <a:r>
              <a:rPr lang="en-US" sz="1200">
                <a:solidFill>
                  <a:srgbClr val="374151"/>
                </a:solidFill>
              </a:rPr>
              <a:t>Maintaining and updating your own code allows you to promptly address security vulnerabilities and apply necessary patches. With an </a:t>
            </a:r>
            <a:r>
              <a:rPr lang="en-US" sz="1200" b="1">
                <a:latin typeface="Consolas"/>
              </a:rPr>
              <a:t>&lt;</a:t>
            </a:r>
            <a:r>
              <a:rPr lang="en-US" sz="1200" b="1" err="1">
                <a:latin typeface="Consolas"/>
              </a:rPr>
              <a:t>iframe</a:t>
            </a:r>
            <a:r>
              <a:rPr lang="en-US" sz="1200" b="1">
                <a:latin typeface="Consolas"/>
              </a:rPr>
              <a:t>&gt;</a:t>
            </a:r>
            <a:r>
              <a:rPr lang="en-US" sz="1200">
                <a:solidFill>
                  <a:srgbClr val="374151"/>
                </a:solidFill>
              </a:rPr>
              <a:t>, you may rely on the source of the embedded content to address any security concerns, which may or may not happen in a timely manner.</a:t>
            </a:r>
            <a:endParaRPr lang="en-US"/>
          </a:p>
          <a:p>
            <a:pPr marL="285750" indent="-285750">
              <a:buFont typeface="Arial"/>
              <a:buChar char="•"/>
            </a:pPr>
            <a:r>
              <a:rPr lang="en-US" sz="1200" b="1">
                <a:solidFill>
                  <a:srgbClr val="374151"/>
                </a:solidFill>
              </a:rPr>
              <a:t>Code Quality and Vulnerabilities</a:t>
            </a:r>
            <a:r>
              <a:rPr lang="en-US" sz="1200">
                <a:solidFill>
                  <a:srgbClr val="374151"/>
                </a:solidFill>
              </a:rPr>
              <a:t>: When you write your own code, you have control over the security practices and can ensure proper coding standards are followed. This reduces the risk of introducing vulnerabilities. However, if you write insecure code, it can also lead to security issues.</a:t>
            </a:r>
            <a:endParaRPr lang="en-US"/>
          </a:p>
          <a:p>
            <a:endParaRPr lang="en-US"/>
          </a:p>
        </p:txBody>
      </p:sp>
    </p:spTree>
    <p:extLst>
      <p:ext uri="{BB962C8B-B14F-4D97-AF65-F5344CB8AC3E}">
        <p14:creationId xmlns:p14="http://schemas.microsoft.com/office/powerpoint/2010/main" val="6617922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F1022-26EE-0975-1A1A-A768142EE5BD}"/>
              </a:ext>
            </a:extLst>
          </p:cNvPr>
          <p:cNvSpPr>
            <a:spLocks noGrp="1"/>
          </p:cNvSpPr>
          <p:nvPr>
            <p:ph type="title"/>
          </p:nvPr>
        </p:nvSpPr>
        <p:spPr/>
        <p:txBody>
          <a:bodyPr/>
          <a:lstStyle/>
          <a:p>
            <a:r>
              <a:rPr lang="en-US" b="0"/>
              <a:t>What can </a:t>
            </a:r>
            <a:r>
              <a:rPr lang="en-US" b="0" err="1"/>
              <a:t>iFrame</a:t>
            </a:r>
            <a:r>
              <a:rPr lang="en-US" b="0"/>
              <a:t> support?</a:t>
            </a:r>
          </a:p>
        </p:txBody>
      </p:sp>
      <p:sp>
        <p:nvSpPr>
          <p:cNvPr id="3" name="Subtitle 2">
            <a:extLst>
              <a:ext uri="{FF2B5EF4-FFF2-40B4-BE49-F238E27FC236}">
                <a16:creationId xmlns:a16="http://schemas.microsoft.com/office/drawing/2014/main" id="{77191784-CE4E-3997-864C-1E4BFAC67D6D}"/>
              </a:ext>
            </a:extLst>
          </p:cNvPr>
          <p:cNvSpPr>
            <a:spLocks noGrp="1"/>
          </p:cNvSpPr>
          <p:nvPr>
            <p:ph type="subTitle" idx="1"/>
          </p:nvPr>
        </p:nvSpPr>
        <p:spPr>
          <a:xfrm>
            <a:off x="719381" y="1644624"/>
            <a:ext cx="7712530" cy="1762031"/>
          </a:xfrm>
        </p:spPr>
        <p:txBody>
          <a:bodyPr/>
          <a:lstStyle/>
          <a:p>
            <a:pPr marL="425450" indent="-285750">
              <a:buFont typeface="Calibri"/>
              <a:buChar char="-"/>
            </a:pPr>
            <a:r>
              <a:rPr lang="en-US" sz="1600"/>
              <a:t>Websites such as YouTube, Vimeo for videos</a:t>
            </a:r>
          </a:p>
          <a:p>
            <a:pPr marL="425450" indent="-285750">
              <a:buFont typeface="Calibri"/>
              <a:buChar char="-"/>
            </a:pPr>
            <a:r>
              <a:rPr lang="en-US" sz="1600"/>
              <a:t>It can support embed MP3 </a:t>
            </a:r>
          </a:p>
          <a:p>
            <a:pPr marL="425450" indent="-285750">
              <a:buFont typeface="Calibri"/>
              <a:buChar char="-"/>
            </a:pPr>
            <a:r>
              <a:rPr lang="en-US" sz="1600"/>
              <a:t>Platforms such as Google Maps, Bing Maps for map widgets </a:t>
            </a:r>
          </a:p>
          <a:p>
            <a:pPr marL="425450" indent="-285750">
              <a:buFont typeface="Calibri"/>
              <a:buChar char="-"/>
            </a:pPr>
            <a:r>
              <a:rPr lang="en-US" sz="1600">
                <a:solidFill>
                  <a:srgbClr val="374151"/>
                </a:solidFill>
              </a:rPr>
              <a:t>Social media apps such as Twitter, Facebook, Instagram, or Pinterest</a:t>
            </a:r>
          </a:p>
          <a:p>
            <a:pPr marL="425450" indent="-285750">
              <a:buFont typeface="Calibri"/>
              <a:buChar char="-"/>
            </a:pPr>
            <a:r>
              <a:rPr lang="en-US" sz="1600">
                <a:solidFill>
                  <a:srgbClr val="374151"/>
                </a:solidFill>
              </a:rPr>
              <a:t>Documents such as PDF files or Microsoft Office documents (Word, Excel, PowerPoint)</a:t>
            </a:r>
          </a:p>
          <a:p>
            <a:pPr>
              <a:buFont typeface="Calibri"/>
              <a:buChar char="-"/>
            </a:pPr>
            <a:endParaRPr lang="en-US" sz="1600"/>
          </a:p>
          <a:p>
            <a:pPr>
              <a:buFont typeface="Calibri"/>
              <a:buChar char="-"/>
            </a:pPr>
            <a:endParaRPr lang="en-US" sz="1600"/>
          </a:p>
        </p:txBody>
      </p:sp>
    </p:spTree>
    <p:extLst>
      <p:ext uri="{BB962C8B-B14F-4D97-AF65-F5344CB8AC3E}">
        <p14:creationId xmlns:p14="http://schemas.microsoft.com/office/powerpoint/2010/main" val="1192536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6B345-D2D1-B9CD-D2A2-BFFFB80DF9AE}"/>
              </a:ext>
            </a:extLst>
          </p:cNvPr>
          <p:cNvSpPr>
            <a:spLocks noGrp="1"/>
          </p:cNvSpPr>
          <p:nvPr>
            <p:ph type="title"/>
          </p:nvPr>
        </p:nvSpPr>
        <p:spPr>
          <a:xfrm>
            <a:off x="713225" y="448056"/>
            <a:ext cx="7717500" cy="572700"/>
          </a:xfrm>
        </p:spPr>
        <p:txBody>
          <a:bodyPr/>
          <a:lstStyle/>
          <a:p>
            <a:r>
              <a:rPr lang="en-US"/>
              <a:t>Disadvantages of iFrame</a:t>
            </a:r>
          </a:p>
        </p:txBody>
      </p:sp>
      <p:sp>
        <p:nvSpPr>
          <p:cNvPr id="3" name="Subtitle 2">
            <a:extLst>
              <a:ext uri="{FF2B5EF4-FFF2-40B4-BE49-F238E27FC236}">
                <a16:creationId xmlns:a16="http://schemas.microsoft.com/office/drawing/2014/main" id="{BE75E95B-074F-5D55-5795-DFFE53538716}"/>
              </a:ext>
            </a:extLst>
          </p:cNvPr>
          <p:cNvSpPr>
            <a:spLocks noGrp="1"/>
          </p:cNvSpPr>
          <p:nvPr>
            <p:ph type="subTitle" idx="1"/>
          </p:nvPr>
        </p:nvSpPr>
        <p:spPr>
          <a:xfrm>
            <a:off x="535508" y="1048276"/>
            <a:ext cx="7936160" cy="3859186"/>
          </a:xfrm>
        </p:spPr>
        <p:txBody>
          <a:bodyPr/>
          <a:lstStyle/>
          <a:p>
            <a:pPr>
              <a:buFont typeface="Arial"/>
              <a:buChar char="•"/>
            </a:pPr>
            <a:r>
              <a:rPr lang="en-US" sz="1200" b="1"/>
              <a:t>Security risks:</a:t>
            </a:r>
            <a:r>
              <a:rPr lang="en-US" sz="1200"/>
              <a:t> </a:t>
            </a:r>
            <a:r>
              <a:rPr lang="en-US" sz="1200" err="1"/>
              <a:t>Iframes</a:t>
            </a:r>
            <a:r>
              <a:rPr lang="en-US" sz="1200"/>
              <a:t> present possible security risks since they can load content from other sources. Malicious scripts or viruses may jeopardize user data if the embedded content has them.</a:t>
            </a:r>
          </a:p>
          <a:p>
            <a:pPr>
              <a:buFont typeface="Arial"/>
              <a:buChar char="•"/>
            </a:pPr>
            <a:endParaRPr lang="en-US"/>
          </a:p>
          <a:p>
            <a:pPr>
              <a:buFont typeface="Arial"/>
              <a:buChar char="•"/>
            </a:pPr>
            <a:r>
              <a:rPr lang="en-US" sz="1200" b="1"/>
              <a:t>Cross domain limitations: </a:t>
            </a:r>
            <a:r>
              <a:rPr lang="en-US" sz="1200"/>
              <a:t>The same-origin policy, which is enforced by modern web browsers, limits communication between </a:t>
            </a:r>
            <a:r>
              <a:rPr lang="en-US" sz="1200" err="1"/>
              <a:t>iframes</a:t>
            </a:r>
            <a:r>
              <a:rPr lang="en-US" sz="1200"/>
              <a:t> and their parent pages when they come from separate domains. This may reduce the </a:t>
            </a:r>
            <a:r>
              <a:rPr lang="en-US" sz="1200" err="1"/>
              <a:t>iframe's</a:t>
            </a:r>
            <a:r>
              <a:rPr lang="en-US" sz="1200"/>
              <a:t> functionality and ability to interact with the surrounding page.</a:t>
            </a:r>
            <a:endParaRPr lang="en-US"/>
          </a:p>
          <a:p>
            <a:pPr>
              <a:buFont typeface="Arial"/>
              <a:buChar char="•"/>
            </a:pPr>
            <a:endParaRPr lang="en-US"/>
          </a:p>
          <a:p>
            <a:pPr>
              <a:buFont typeface="Arial"/>
              <a:buChar char="•"/>
            </a:pPr>
            <a:r>
              <a:rPr lang="en-US" sz="1200" b="1"/>
              <a:t>Performance Impact</a:t>
            </a:r>
            <a:r>
              <a:rPr lang="en-US" sz="1200"/>
              <a:t>: Because loading an </a:t>
            </a:r>
            <a:r>
              <a:rPr lang="en-US" sz="1200" err="1"/>
              <a:t>iframe</a:t>
            </a:r>
            <a:r>
              <a:rPr lang="en-US" sz="1200"/>
              <a:t> necessitates a separate HTTP request, it might slow down page load times, especially when there are several </a:t>
            </a:r>
            <a:r>
              <a:rPr lang="en-US" sz="1200" err="1"/>
              <a:t>iframes</a:t>
            </a:r>
            <a:r>
              <a:rPr lang="en-US" sz="1200"/>
              <a:t> present. </a:t>
            </a:r>
            <a:r>
              <a:rPr lang="en-US" sz="1200" err="1"/>
              <a:t>Iframe</a:t>
            </a:r>
            <a:r>
              <a:rPr lang="en-US" sz="1200"/>
              <a:t> usage in excess might make users' experiences sluggish.</a:t>
            </a:r>
            <a:endParaRPr lang="en-US"/>
          </a:p>
          <a:p>
            <a:pPr marL="139700" indent="0"/>
            <a:endParaRPr lang="en-US"/>
          </a:p>
          <a:p>
            <a:pPr>
              <a:buFont typeface="Arial"/>
              <a:buChar char="•"/>
            </a:pPr>
            <a:r>
              <a:rPr lang="en-US" sz="1200" b="1"/>
              <a:t>Inconsistent </a:t>
            </a:r>
            <a:r>
              <a:rPr lang="en-US" sz="1200" b="1" err="1"/>
              <a:t>behaviour</a:t>
            </a:r>
            <a:r>
              <a:rPr lang="en-US" sz="1200"/>
              <a:t>: Different browsers may read and render </a:t>
            </a:r>
            <a:r>
              <a:rPr lang="en-US" sz="1200" err="1"/>
              <a:t>iframes</a:t>
            </a:r>
            <a:r>
              <a:rPr lang="en-US" sz="1200"/>
              <a:t> in different ways, which can result in inconsistent behavior and visual inconsistencies between platforms.</a:t>
            </a:r>
            <a:endParaRPr lang="en-US"/>
          </a:p>
          <a:p>
            <a:pPr>
              <a:buFont typeface="Arial"/>
              <a:buChar char="•"/>
            </a:pPr>
            <a:endParaRPr lang="en-US"/>
          </a:p>
          <a:p>
            <a:pPr>
              <a:buFont typeface="Arial"/>
              <a:buChar char="•"/>
            </a:pPr>
            <a:r>
              <a:rPr lang="en-US" sz="1200" b="1"/>
              <a:t>Complexity of Responsive Designs:</a:t>
            </a:r>
            <a:r>
              <a:rPr lang="en-US" sz="1200"/>
              <a:t> Using </a:t>
            </a:r>
            <a:r>
              <a:rPr lang="en-US" sz="1200" err="1"/>
              <a:t>iframes</a:t>
            </a:r>
            <a:r>
              <a:rPr lang="en-US" sz="1200"/>
              <a:t> in responsive designs might be difficult. In order to fit correctly within the layout, they frequently need precise sizing and placement alterations, which makes it more difficult to develop consistent user experiences across various devices.</a:t>
            </a:r>
            <a:endParaRPr lang="en-US"/>
          </a:p>
        </p:txBody>
      </p:sp>
    </p:spTree>
    <p:extLst>
      <p:ext uri="{BB962C8B-B14F-4D97-AF65-F5344CB8AC3E}">
        <p14:creationId xmlns:p14="http://schemas.microsoft.com/office/powerpoint/2010/main" val="19160335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DA61F-BDA5-CB21-28E6-B4DDE8BA7B0A}"/>
              </a:ext>
            </a:extLst>
          </p:cNvPr>
          <p:cNvSpPr>
            <a:spLocks noGrp="1"/>
          </p:cNvSpPr>
          <p:nvPr>
            <p:ph type="title"/>
          </p:nvPr>
        </p:nvSpPr>
        <p:spPr/>
        <p:txBody>
          <a:bodyPr/>
          <a:lstStyle/>
          <a:p>
            <a:r>
              <a:rPr lang="en-US" sz="2400"/>
              <a:t>What security issues </a:t>
            </a:r>
            <a:r>
              <a:rPr lang="en-US" sz="2400" err="1"/>
              <a:t>iFrame</a:t>
            </a:r>
            <a:r>
              <a:rPr lang="en-US" sz="2400"/>
              <a:t> has on 3rd party sites</a:t>
            </a:r>
          </a:p>
        </p:txBody>
      </p:sp>
      <p:sp>
        <p:nvSpPr>
          <p:cNvPr id="3" name="Subtitle 2">
            <a:extLst>
              <a:ext uri="{FF2B5EF4-FFF2-40B4-BE49-F238E27FC236}">
                <a16:creationId xmlns:a16="http://schemas.microsoft.com/office/drawing/2014/main" id="{BCFD0370-A5AD-D261-E925-6548F6882ADF}"/>
              </a:ext>
            </a:extLst>
          </p:cNvPr>
          <p:cNvSpPr>
            <a:spLocks noGrp="1"/>
          </p:cNvSpPr>
          <p:nvPr>
            <p:ph type="subTitle" idx="1"/>
          </p:nvPr>
        </p:nvSpPr>
        <p:spPr/>
        <p:txBody>
          <a:bodyPr/>
          <a:lstStyle/>
          <a:p>
            <a:pPr marL="285750" indent="-285750">
              <a:buFont typeface="Arial"/>
              <a:buChar char="•"/>
            </a:pPr>
            <a:r>
              <a:rPr lang="en-US" sz="1200" b="1">
                <a:solidFill>
                  <a:srgbClr val="374151"/>
                </a:solidFill>
              </a:rPr>
              <a:t>Cross-Site Scripting (XSS) Attacks:</a:t>
            </a:r>
            <a:r>
              <a:rPr lang="en-US" sz="1200">
                <a:solidFill>
                  <a:srgbClr val="374151"/>
                </a:solidFill>
              </a:rPr>
              <a:t> If the content within the </a:t>
            </a:r>
            <a:r>
              <a:rPr lang="en-US" sz="1200" err="1">
                <a:solidFill>
                  <a:srgbClr val="374151"/>
                </a:solidFill>
              </a:rPr>
              <a:t>iframe</a:t>
            </a:r>
            <a:r>
              <a:rPr lang="en-US" sz="1200">
                <a:solidFill>
                  <a:srgbClr val="374151"/>
                </a:solidFill>
              </a:rPr>
              <a:t> is not properly validated or sanitized, it can be exploited to inject malicious scripts into the parent site. These scripts can steal sensitive information, manipulate content, or perform other malicious activities.</a:t>
            </a:r>
            <a:endParaRPr lang="en-US"/>
          </a:p>
          <a:p>
            <a:pPr marL="285750" indent="-285750">
              <a:buFont typeface="Arial"/>
              <a:buChar char="•"/>
            </a:pPr>
            <a:endParaRPr lang="en-US" sz="1200">
              <a:solidFill>
                <a:srgbClr val="374151"/>
              </a:solidFill>
            </a:endParaRPr>
          </a:p>
          <a:p>
            <a:pPr marL="285750" indent="-285750">
              <a:buFont typeface="Arial"/>
              <a:buChar char="•"/>
            </a:pPr>
            <a:r>
              <a:rPr lang="en-US" sz="1200" b="1">
                <a:solidFill>
                  <a:srgbClr val="374151"/>
                </a:solidFill>
              </a:rPr>
              <a:t>Clickjacking:</a:t>
            </a:r>
            <a:r>
              <a:rPr lang="en-US" sz="1200">
                <a:solidFill>
                  <a:srgbClr val="374151"/>
                </a:solidFill>
              </a:rPr>
              <a:t> Clickjacking involves overlaying an invisible or disguised </a:t>
            </a:r>
            <a:r>
              <a:rPr lang="en-US" sz="1200" err="1">
                <a:solidFill>
                  <a:srgbClr val="374151"/>
                </a:solidFill>
              </a:rPr>
              <a:t>iframe</a:t>
            </a:r>
            <a:r>
              <a:rPr lang="en-US" sz="1200">
                <a:solidFill>
                  <a:srgbClr val="374151"/>
                </a:solidFill>
              </a:rPr>
              <a:t> on top of legitimate content, tricking users into interacting with it unknowingly. This can lead to unintended actions, such as clicking on buttons or links that perform malicious actions without the user's knowledge.</a:t>
            </a:r>
            <a:endParaRPr lang="en-US"/>
          </a:p>
          <a:p>
            <a:pPr marL="285750" indent="-285750">
              <a:buFont typeface="Arial"/>
              <a:buChar char="•"/>
            </a:pPr>
            <a:endParaRPr lang="en-US" sz="1200">
              <a:solidFill>
                <a:srgbClr val="374151"/>
              </a:solidFill>
            </a:endParaRPr>
          </a:p>
          <a:p>
            <a:pPr marL="285750" indent="-285750">
              <a:buFont typeface="Arial"/>
              <a:buChar char="•"/>
            </a:pPr>
            <a:r>
              <a:rPr lang="en-US" sz="1200" b="1">
                <a:solidFill>
                  <a:srgbClr val="374151"/>
                </a:solidFill>
              </a:rPr>
              <a:t>Content Spoofing: </a:t>
            </a:r>
            <a:r>
              <a:rPr lang="en-US" sz="1200">
                <a:solidFill>
                  <a:srgbClr val="374151"/>
                </a:solidFill>
              </a:rPr>
              <a:t>Malicious actors can modify the content within the </a:t>
            </a:r>
            <a:r>
              <a:rPr lang="en-US" sz="1200" err="1">
                <a:solidFill>
                  <a:srgbClr val="374151"/>
                </a:solidFill>
              </a:rPr>
              <a:t>iframe</a:t>
            </a:r>
            <a:r>
              <a:rPr lang="en-US" sz="1200">
                <a:solidFill>
                  <a:srgbClr val="374151"/>
                </a:solidFill>
              </a:rPr>
              <a:t> to deceive users by displaying fake or misleading information. This can be used for phishing attacks or to trick users into revealing sensitive information.</a:t>
            </a:r>
            <a:endParaRPr lang="en-US"/>
          </a:p>
          <a:p>
            <a:pPr marL="285750" indent="-285750">
              <a:buFont typeface="Arial"/>
              <a:buChar char="•"/>
            </a:pPr>
            <a:endParaRPr lang="en-US" sz="1200">
              <a:solidFill>
                <a:srgbClr val="374151"/>
              </a:solidFill>
            </a:endParaRPr>
          </a:p>
          <a:p>
            <a:pPr marL="285750" indent="-285750">
              <a:buFont typeface="Arial"/>
              <a:buChar char="•"/>
            </a:pPr>
            <a:r>
              <a:rPr lang="en-US" sz="1200" b="1">
                <a:solidFill>
                  <a:srgbClr val="374151"/>
                </a:solidFill>
              </a:rPr>
              <a:t>Unauthorized Data Access: </a:t>
            </a:r>
            <a:r>
              <a:rPr lang="en-US" sz="1200">
                <a:solidFill>
                  <a:srgbClr val="374151"/>
                </a:solidFill>
              </a:rPr>
              <a:t>If the third-party site within the </a:t>
            </a:r>
            <a:r>
              <a:rPr lang="en-US" sz="1200" err="1">
                <a:solidFill>
                  <a:srgbClr val="374151"/>
                </a:solidFill>
              </a:rPr>
              <a:t>iframe</a:t>
            </a:r>
            <a:r>
              <a:rPr lang="en-US" sz="1200">
                <a:solidFill>
                  <a:srgbClr val="374151"/>
                </a:solidFill>
              </a:rPr>
              <a:t> is compromised or insecure, there is a risk that unauthorized individuals can gain access to sensitive data or credentials entered by users on the parent site.</a:t>
            </a:r>
            <a:endParaRPr lang="en-US"/>
          </a:p>
          <a:p>
            <a:pPr marL="285750" indent="-285750">
              <a:buFont typeface="Arial"/>
              <a:buChar char="•"/>
            </a:pPr>
            <a:endParaRPr lang="en-US" sz="1200">
              <a:solidFill>
                <a:srgbClr val="374151"/>
              </a:solidFill>
            </a:endParaRPr>
          </a:p>
          <a:p>
            <a:pPr marL="285750" indent="-285750">
              <a:buFont typeface="Arial"/>
              <a:buChar char="•"/>
            </a:pPr>
            <a:r>
              <a:rPr lang="en-US" sz="1200" b="1">
                <a:solidFill>
                  <a:srgbClr val="374151"/>
                </a:solidFill>
              </a:rPr>
              <a:t>Privacy Concerns: </a:t>
            </a:r>
            <a:r>
              <a:rPr lang="en-US" sz="1200">
                <a:solidFill>
                  <a:srgbClr val="374151"/>
                </a:solidFill>
              </a:rPr>
              <a:t>When embedding </a:t>
            </a:r>
            <a:r>
              <a:rPr lang="en-US" sz="1200" err="1">
                <a:solidFill>
                  <a:srgbClr val="374151"/>
                </a:solidFill>
              </a:rPr>
              <a:t>iframes</a:t>
            </a:r>
            <a:r>
              <a:rPr lang="en-US" sz="1200">
                <a:solidFill>
                  <a:srgbClr val="374151"/>
                </a:solidFill>
              </a:rPr>
              <a:t> from third-party sites, there is a potential privacy concern as the third-party site may collect user data or track user behavior without the user's knowledge or consent.</a:t>
            </a:r>
            <a:endParaRPr lang="en-US"/>
          </a:p>
          <a:p>
            <a:endParaRPr lang="en-US"/>
          </a:p>
        </p:txBody>
      </p:sp>
    </p:spTree>
    <p:extLst>
      <p:ext uri="{BB962C8B-B14F-4D97-AF65-F5344CB8AC3E}">
        <p14:creationId xmlns:p14="http://schemas.microsoft.com/office/powerpoint/2010/main" val="2463085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80"/>
        <p:cNvGrpSpPr/>
        <p:nvPr/>
      </p:nvGrpSpPr>
      <p:grpSpPr>
        <a:xfrm>
          <a:off x="0" y="0"/>
          <a:ext cx="0" cy="0"/>
          <a:chOff x="0" y="0"/>
          <a:chExt cx="0" cy="0"/>
        </a:xfrm>
      </p:grpSpPr>
      <p:sp>
        <p:nvSpPr>
          <p:cNvPr id="13781" name="Google Shape;13781;p31"/>
          <p:cNvSpPr/>
          <p:nvPr/>
        </p:nvSpPr>
        <p:spPr>
          <a:xfrm>
            <a:off x="1067250" y="822950"/>
            <a:ext cx="7006800" cy="349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itle 1">
            <a:extLst>
              <a:ext uri="{FF2B5EF4-FFF2-40B4-BE49-F238E27FC236}">
                <a16:creationId xmlns:a16="http://schemas.microsoft.com/office/drawing/2014/main" id="{8CF711D0-F7B9-9077-6F63-E0516B9099F3}"/>
              </a:ext>
            </a:extLst>
          </p:cNvPr>
          <p:cNvSpPr>
            <a:spLocks noGrp="1"/>
          </p:cNvSpPr>
          <p:nvPr/>
        </p:nvSpPr>
        <p:spPr bwMode="auto">
          <a:xfrm>
            <a:off x="1450374" y="1131673"/>
            <a:ext cx="6175547" cy="454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62500" lnSpcReduction="20000"/>
          </a:bodyPr>
          <a:lstStyle>
            <a:lvl1pPr algn="l" rtl="0" eaLnBrk="0" fontAlgn="base" hangingPunct="0">
              <a:spcBef>
                <a:spcPct val="0"/>
              </a:spcBef>
              <a:spcAft>
                <a:spcPct val="0"/>
              </a:spcAft>
              <a:defRPr sz="3200" kern="1200" baseline="0">
                <a:solidFill>
                  <a:schemeClr val="tx1"/>
                </a:solidFill>
                <a:latin typeface="Arial"/>
                <a:ea typeface="+mj-ea"/>
                <a:cs typeface="Arial"/>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algn="ctr"/>
            <a:r>
              <a:rPr lang="en-US" altLang="en-US" sz="4400" b="1"/>
              <a:t>C300 Mid-Term Evaluation </a:t>
            </a:r>
            <a:endParaRPr lang="en-SG" altLang="en-US" sz="4400">
              <a:latin typeface="Arial" panose="020B0604020202020204" pitchFamily="34" charset="0"/>
              <a:cs typeface="Arial" panose="020B0604020202020204" pitchFamily="34" charset="0"/>
            </a:endParaRPr>
          </a:p>
        </p:txBody>
      </p:sp>
      <p:sp>
        <p:nvSpPr>
          <p:cNvPr id="7" name="TextBox 4">
            <a:extLst>
              <a:ext uri="{FF2B5EF4-FFF2-40B4-BE49-F238E27FC236}">
                <a16:creationId xmlns:a16="http://schemas.microsoft.com/office/drawing/2014/main" id="{59FE04B3-9283-4151-3CF4-D464122D46EF}"/>
              </a:ext>
            </a:extLst>
          </p:cNvPr>
          <p:cNvSpPr txBox="1">
            <a:spLocks noChangeArrowheads="1"/>
          </p:cNvSpPr>
          <p:nvPr/>
        </p:nvSpPr>
        <p:spPr bwMode="auto">
          <a:xfrm>
            <a:off x="1483841" y="1881831"/>
            <a:ext cx="304800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eaLnBrk="1" hangingPunct="1">
              <a:spcBef>
                <a:spcPct val="0"/>
              </a:spcBef>
              <a:buFontTx/>
              <a:buNone/>
            </a:pPr>
            <a:r>
              <a:rPr lang="en-SG" altLang="en-US" sz="1800" b="1"/>
              <a:t>Project ID:</a:t>
            </a:r>
          </a:p>
          <a:p>
            <a:pPr>
              <a:spcBef>
                <a:spcPct val="0"/>
              </a:spcBef>
              <a:buNone/>
            </a:pPr>
            <a:r>
              <a:rPr lang="en-SG" sz="1600">
                <a:solidFill>
                  <a:srgbClr val="27313C"/>
                </a:solidFill>
                <a:latin typeface="Arial"/>
                <a:ea typeface="Verdana"/>
                <a:cs typeface="Arial"/>
              </a:rPr>
              <a:t>SOI-2023-2310-0010</a:t>
            </a:r>
            <a:endParaRPr lang="en-SG" sz="1600">
              <a:latin typeface="Arial"/>
              <a:cs typeface="Arial"/>
            </a:endParaRPr>
          </a:p>
          <a:p>
            <a:pPr eaLnBrk="1" hangingPunct="1">
              <a:spcBef>
                <a:spcPct val="0"/>
              </a:spcBef>
              <a:buFontTx/>
              <a:buNone/>
            </a:pPr>
            <a:endParaRPr lang="en-SG" altLang="en-US" sz="1800"/>
          </a:p>
          <a:p>
            <a:pPr eaLnBrk="1" hangingPunct="1">
              <a:spcBef>
                <a:spcPct val="0"/>
              </a:spcBef>
              <a:buFontTx/>
              <a:buNone/>
            </a:pPr>
            <a:r>
              <a:rPr lang="en-SG" altLang="en-US" sz="1800" b="1"/>
              <a:t>Project Title:</a:t>
            </a:r>
          </a:p>
          <a:p>
            <a:pPr>
              <a:spcBef>
                <a:spcPct val="0"/>
              </a:spcBef>
              <a:buNone/>
            </a:pPr>
            <a:r>
              <a:rPr lang="en-SG" sz="1600">
                <a:solidFill>
                  <a:srgbClr val="27313C"/>
                </a:solidFill>
                <a:latin typeface="Arial"/>
                <a:ea typeface="Verdana"/>
                <a:cs typeface="Arial"/>
              </a:rPr>
              <a:t>Responsive website with </a:t>
            </a:r>
            <a:r>
              <a:rPr lang="en-SG" sz="1600" err="1">
                <a:solidFill>
                  <a:srgbClr val="27313C"/>
                </a:solidFill>
                <a:latin typeface="Arial"/>
                <a:ea typeface="Verdana"/>
                <a:cs typeface="Arial"/>
              </a:rPr>
              <a:t>iFrame</a:t>
            </a:r>
            <a:r>
              <a:rPr lang="en-SG" sz="1600">
                <a:solidFill>
                  <a:srgbClr val="27313C"/>
                </a:solidFill>
                <a:latin typeface="Arial"/>
                <a:ea typeface="Verdana"/>
                <a:cs typeface="Arial"/>
              </a:rPr>
              <a:t> API</a:t>
            </a:r>
            <a:endParaRPr lang="en-SG" sz="1600">
              <a:latin typeface="Arial"/>
              <a:cs typeface="Arial"/>
            </a:endParaRPr>
          </a:p>
        </p:txBody>
      </p:sp>
      <p:sp>
        <p:nvSpPr>
          <p:cNvPr id="8" name="TextBox 5">
            <a:extLst>
              <a:ext uri="{FF2B5EF4-FFF2-40B4-BE49-F238E27FC236}">
                <a16:creationId xmlns:a16="http://schemas.microsoft.com/office/drawing/2014/main" id="{19676237-CBBB-BE9B-0DC5-800B1DEF0CA9}"/>
              </a:ext>
            </a:extLst>
          </p:cNvPr>
          <p:cNvSpPr txBox="1">
            <a:spLocks noChangeArrowheads="1"/>
          </p:cNvSpPr>
          <p:nvPr/>
        </p:nvSpPr>
        <p:spPr bwMode="auto">
          <a:xfrm>
            <a:off x="5385486" y="1884920"/>
            <a:ext cx="31242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eaLnBrk="1" hangingPunct="1">
              <a:spcBef>
                <a:spcPct val="0"/>
              </a:spcBef>
              <a:buFontTx/>
              <a:buNone/>
            </a:pPr>
            <a:r>
              <a:rPr lang="en-SG" altLang="en-US" sz="1800" b="1">
                <a:latin typeface="Calibri"/>
                <a:cs typeface="Arial"/>
              </a:rPr>
              <a:t>Team ID:</a:t>
            </a:r>
          </a:p>
          <a:p>
            <a:pPr>
              <a:spcBef>
                <a:spcPct val="0"/>
              </a:spcBef>
              <a:buNone/>
            </a:pPr>
            <a:r>
              <a:rPr lang="en-SG" sz="1800">
                <a:latin typeface="Calibri"/>
                <a:cs typeface="Calibri"/>
              </a:rPr>
              <a:t>SOI-2023-0116</a:t>
            </a:r>
            <a:endParaRPr lang="en-SG" sz="1800"/>
          </a:p>
          <a:p>
            <a:pPr eaLnBrk="1" hangingPunct="1">
              <a:spcBef>
                <a:spcPct val="0"/>
              </a:spcBef>
              <a:buFontTx/>
              <a:buNone/>
            </a:pPr>
            <a:endParaRPr lang="en-SG" altLang="en-US" sz="1800" b="1"/>
          </a:p>
          <a:p>
            <a:pPr eaLnBrk="1" hangingPunct="1">
              <a:spcBef>
                <a:spcPct val="0"/>
              </a:spcBef>
              <a:buFontTx/>
              <a:buNone/>
            </a:pPr>
            <a:r>
              <a:rPr lang="en-SG" altLang="en-US" sz="1800" b="1">
                <a:latin typeface="Calibri"/>
                <a:cs typeface="Arial"/>
              </a:rPr>
              <a:t>Team Members:</a:t>
            </a:r>
          </a:p>
          <a:p>
            <a:pPr marL="342900" indent="-342900" eaLnBrk="1" hangingPunct="1">
              <a:spcBef>
                <a:spcPct val="0"/>
              </a:spcBef>
              <a:buFontTx/>
              <a:buAutoNum type="arabicPeriod"/>
            </a:pPr>
            <a:r>
              <a:rPr lang="en-SG" altLang="en-US" sz="1800">
                <a:latin typeface="Calibri"/>
                <a:cs typeface="Arial"/>
              </a:rPr>
              <a:t>Mable </a:t>
            </a:r>
            <a:endParaRPr lang="en-SG" altLang="en-US" sz="1800"/>
          </a:p>
          <a:p>
            <a:pPr marL="342900" indent="-342900">
              <a:spcBef>
                <a:spcPct val="0"/>
              </a:spcBef>
              <a:buFontTx/>
              <a:buAutoNum type="arabicPeriod"/>
            </a:pPr>
            <a:r>
              <a:rPr lang="en-SG" altLang="en-US" sz="1800">
                <a:latin typeface="Calibri"/>
                <a:cs typeface="Arial"/>
              </a:rPr>
              <a:t>Zi Qing</a:t>
            </a:r>
            <a:endParaRPr lang="en-SG" altLang="en-US" sz="1800" err="1"/>
          </a:p>
          <a:p>
            <a:pPr marL="342900" indent="-342900">
              <a:spcBef>
                <a:spcPct val="0"/>
              </a:spcBef>
              <a:buAutoNum type="arabicPeriod"/>
            </a:pPr>
            <a:r>
              <a:rPr lang="en-SG" altLang="en-US" sz="1800" err="1">
                <a:latin typeface="Calibri"/>
                <a:cs typeface="Arial"/>
              </a:rPr>
              <a:t>Chermin</a:t>
            </a:r>
            <a:endParaRPr lang="en-SG" altLang="en-US" sz="1800">
              <a:latin typeface="Calibri"/>
              <a:cs typeface="Arial"/>
            </a:endParaRPr>
          </a:p>
          <a:p>
            <a:pPr marL="342900" indent="-342900">
              <a:spcBef>
                <a:spcPct val="0"/>
              </a:spcBef>
              <a:buAutoNum type="arabicPeriod"/>
            </a:pPr>
            <a:r>
              <a:rPr lang="en-SG" altLang="en-US" sz="1800">
                <a:latin typeface="Calibri"/>
                <a:cs typeface="Arial"/>
              </a:rPr>
              <a:t>Celest</a:t>
            </a:r>
            <a:endParaRPr lang="en-SG" altLang="en-US" sz="1800"/>
          </a:p>
        </p:txBody>
      </p:sp>
    </p:spTree>
    <p:extLst>
      <p:ext uri="{BB962C8B-B14F-4D97-AF65-F5344CB8AC3E}">
        <p14:creationId xmlns:p14="http://schemas.microsoft.com/office/powerpoint/2010/main" val="2406814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3C8C4-71CB-8077-F600-9783F7BC1F06}"/>
              </a:ext>
            </a:extLst>
          </p:cNvPr>
          <p:cNvSpPr>
            <a:spLocks noGrp="1"/>
          </p:cNvSpPr>
          <p:nvPr>
            <p:ph type="title"/>
          </p:nvPr>
        </p:nvSpPr>
        <p:spPr/>
        <p:txBody>
          <a:bodyPr/>
          <a:lstStyle/>
          <a:p>
            <a:r>
              <a:rPr lang="en-US"/>
              <a:t>Security issues for self-code </a:t>
            </a:r>
            <a:r>
              <a:rPr lang="en-US" err="1"/>
              <a:t>iframe</a:t>
            </a:r>
            <a:endParaRPr lang="en-US"/>
          </a:p>
        </p:txBody>
      </p:sp>
      <p:sp>
        <p:nvSpPr>
          <p:cNvPr id="3" name="Subtitle 2">
            <a:extLst>
              <a:ext uri="{FF2B5EF4-FFF2-40B4-BE49-F238E27FC236}">
                <a16:creationId xmlns:a16="http://schemas.microsoft.com/office/drawing/2014/main" id="{DEBC0375-F1BC-CBCF-E4BE-6A0FEA453AA7}"/>
              </a:ext>
            </a:extLst>
          </p:cNvPr>
          <p:cNvSpPr>
            <a:spLocks noGrp="1"/>
          </p:cNvSpPr>
          <p:nvPr>
            <p:ph type="subTitle" idx="1"/>
          </p:nvPr>
        </p:nvSpPr>
        <p:spPr/>
        <p:txBody>
          <a:bodyPr/>
          <a:lstStyle/>
          <a:p>
            <a:pPr>
              <a:buFont typeface="Arial"/>
              <a:buChar char="•"/>
            </a:pPr>
            <a:r>
              <a:rPr lang="en-US" sz="1200"/>
              <a:t>Cross-site scripting (XSS): XSS attacks occur when an attacker injects malicious scripts into the </a:t>
            </a:r>
            <a:r>
              <a:rPr lang="en-US" sz="1200" err="1"/>
              <a:t>iframe</a:t>
            </a:r>
            <a:r>
              <a:rPr lang="en-US" sz="1200"/>
              <a:t> content, which can then be executed within the context of the parent page. To mitigate XSS risks, ensure that any user-generated or dynamic content within the </a:t>
            </a:r>
            <a:r>
              <a:rPr lang="en-US" sz="1200" err="1"/>
              <a:t>iframe</a:t>
            </a:r>
            <a:r>
              <a:rPr lang="en-US" sz="1200"/>
              <a:t> is properly validated, sanitized, and escaped before being rendered. </a:t>
            </a:r>
          </a:p>
          <a:p>
            <a:pPr>
              <a:buFont typeface="Arial"/>
              <a:buChar char="•"/>
            </a:pPr>
            <a:endParaRPr lang="en-US" sz="1200"/>
          </a:p>
          <a:p>
            <a:pPr>
              <a:buFont typeface="Arial"/>
              <a:buChar char="•"/>
            </a:pPr>
            <a:r>
              <a:rPr lang="en-US" sz="1200"/>
              <a:t>Cross-site request forgery (CSRF): CSRF attacks exploit the trust a website has in a user's browser to perform unwanted actions on behalf of the user. When using </a:t>
            </a:r>
            <a:r>
              <a:rPr lang="en-US" sz="1200" err="1"/>
              <a:t>iframes</a:t>
            </a:r>
            <a:r>
              <a:rPr lang="en-US" sz="1200"/>
              <a:t>, it's important to protect against CSRF vulnerabilities by implementing measures such as using anti-CSRF tokens, validating requests on the server side, and enforcing strict origin policies. </a:t>
            </a:r>
          </a:p>
          <a:p>
            <a:pPr>
              <a:buFont typeface="Arial"/>
              <a:buChar char="•"/>
            </a:pPr>
            <a:endParaRPr lang="en-US" sz="1200"/>
          </a:p>
          <a:p>
            <a:pPr>
              <a:buFont typeface="Arial"/>
              <a:buChar char="•"/>
            </a:pPr>
            <a:r>
              <a:rPr lang="en-US" sz="1200"/>
              <a:t>Insecure </a:t>
            </a:r>
            <a:r>
              <a:rPr lang="en-US" sz="1200" err="1"/>
              <a:t>iframe</a:t>
            </a:r>
            <a:r>
              <a:rPr lang="en-US" sz="1200"/>
              <a:t> sources: When specifying the source URL for an </a:t>
            </a:r>
            <a:r>
              <a:rPr lang="en-US" sz="1200" err="1"/>
              <a:t>iframe</a:t>
            </a:r>
            <a:r>
              <a:rPr lang="en-US" sz="1200"/>
              <a:t>, it's crucial to ensure that the source is trustworthy and secure. Loading content from untrusted or malicious sources can expose your website and users to various security risks. Validate and sanitize user input when constructing the </a:t>
            </a:r>
            <a:r>
              <a:rPr lang="en-US" sz="1200" err="1"/>
              <a:t>iframe</a:t>
            </a:r>
            <a:r>
              <a:rPr lang="en-US" sz="1200"/>
              <a:t> URL to prevent any injection attacks or malicious redirection.</a:t>
            </a:r>
          </a:p>
        </p:txBody>
      </p:sp>
    </p:spTree>
    <p:extLst>
      <p:ext uri="{BB962C8B-B14F-4D97-AF65-F5344CB8AC3E}">
        <p14:creationId xmlns:p14="http://schemas.microsoft.com/office/powerpoint/2010/main" val="17601370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382CB-FBD7-AD16-2D86-8F773A448344}"/>
              </a:ext>
            </a:extLst>
          </p:cNvPr>
          <p:cNvSpPr>
            <a:spLocks noGrp="1"/>
          </p:cNvSpPr>
          <p:nvPr>
            <p:ph type="title"/>
          </p:nvPr>
        </p:nvSpPr>
        <p:spPr/>
        <p:txBody>
          <a:bodyPr/>
          <a:lstStyle/>
          <a:p>
            <a:r>
              <a:rPr lang="en-US"/>
              <a:t>Testing for responsive </a:t>
            </a:r>
            <a:r>
              <a:rPr lang="en-US" err="1"/>
              <a:t>iFrame</a:t>
            </a:r>
          </a:p>
        </p:txBody>
      </p:sp>
      <p:sp>
        <p:nvSpPr>
          <p:cNvPr id="3" name="Subtitle 2">
            <a:extLst>
              <a:ext uri="{FF2B5EF4-FFF2-40B4-BE49-F238E27FC236}">
                <a16:creationId xmlns:a16="http://schemas.microsoft.com/office/drawing/2014/main" id="{E8C82B46-D5D6-D1CA-6A1A-0B52E8C4FBDE}"/>
              </a:ext>
            </a:extLst>
          </p:cNvPr>
          <p:cNvSpPr>
            <a:spLocks noGrp="1"/>
          </p:cNvSpPr>
          <p:nvPr>
            <p:ph type="subTitle" idx="1"/>
          </p:nvPr>
        </p:nvSpPr>
        <p:spPr/>
        <p:txBody>
          <a:bodyPr/>
          <a:lstStyle/>
          <a:p>
            <a:br>
              <a:rPr lang="en-US"/>
            </a:br>
            <a:r>
              <a:rPr lang="en-US" sz="1200" err="1">
                <a:solidFill>
                  <a:srgbClr val="374151"/>
                </a:solidFill>
              </a:rPr>
              <a:t>IFrame</a:t>
            </a:r>
            <a:r>
              <a:rPr lang="en-US" sz="1200">
                <a:solidFill>
                  <a:srgbClr val="374151"/>
                </a:solidFill>
              </a:rPr>
              <a:t> works on mobile devices and tablets. The </a:t>
            </a:r>
            <a:r>
              <a:rPr lang="en-US" sz="1200" err="1">
                <a:solidFill>
                  <a:srgbClr val="374151"/>
                </a:solidFill>
              </a:rPr>
              <a:t>iframe</a:t>
            </a:r>
            <a:r>
              <a:rPr lang="en-US" sz="1200">
                <a:solidFill>
                  <a:srgbClr val="374151"/>
                </a:solidFill>
              </a:rPr>
              <a:t> element is supported by modern web browsers across various platforms, including mobile operating systems like iOS and Android.</a:t>
            </a:r>
          </a:p>
          <a:p>
            <a:endParaRPr lang="en-US" sz="1200">
              <a:solidFill>
                <a:srgbClr val="374151"/>
              </a:solidFill>
            </a:endParaRPr>
          </a:p>
          <a:p>
            <a:r>
              <a:rPr lang="en-US" sz="1200">
                <a:solidFill>
                  <a:srgbClr val="374151"/>
                </a:solidFill>
              </a:rPr>
              <a:t>When using </a:t>
            </a:r>
            <a:r>
              <a:rPr lang="en-US" sz="1200" err="1">
                <a:solidFill>
                  <a:srgbClr val="374151"/>
                </a:solidFill>
              </a:rPr>
              <a:t>iframe</a:t>
            </a:r>
            <a:r>
              <a:rPr lang="en-US" sz="1200">
                <a:solidFill>
                  <a:srgbClr val="374151"/>
                </a:solidFill>
              </a:rPr>
              <a:t> on mobile or tablet devices, it's important to consider the responsiveness and usability of the embedded content. Ensure that the dimensions of the </a:t>
            </a:r>
            <a:r>
              <a:rPr lang="en-US" sz="1200" err="1">
                <a:solidFill>
                  <a:srgbClr val="374151"/>
                </a:solidFill>
              </a:rPr>
              <a:t>iframe</a:t>
            </a:r>
            <a:r>
              <a:rPr lang="en-US" sz="1200">
                <a:solidFill>
                  <a:srgbClr val="374151"/>
                </a:solidFill>
              </a:rPr>
              <a:t> </a:t>
            </a:r>
            <a:r>
              <a:rPr lang="en-US" sz="1200" b="1">
                <a:latin typeface="Consolas"/>
              </a:rPr>
              <a:t> </a:t>
            </a:r>
            <a:r>
              <a:rPr lang="en-US" sz="1200">
                <a:solidFill>
                  <a:srgbClr val="374151"/>
                </a:solidFill>
              </a:rPr>
              <a:t>are appropriate for the screen size and that the content within the </a:t>
            </a:r>
            <a:r>
              <a:rPr lang="en-US" sz="1200" err="1">
                <a:solidFill>
                  <a:srgbClr val="374151"/>
                </a:solidFill>
              </a:rPr>
              <a:t>iframe</a:t>
            </a:r>
            <a:r>
              <a:rPr lang="en-US" sz="1200">
                <a:solidFill>
                  <a:srgbClr val="374151"/>
                </a:solidFill>
              </a:rPr>
              <a:t> is mobile-friendly.</a:t>
            </a:r>
            <a:endParaRPr lang="en-US"/>
          </a:p>
          <a:p>
            <a:endParaRPr lang="en-US" sz="1200">
              <a:solidFill>
                <a:srgbClr val="374151"/>
              </a:solidFill>
            </a:endParaRPr>
          </a:p>
          <a:p>
            <a:r>
              <a:rPr lang="en-US" sz="1200">
                <a:solidFill>
                  <a:srgbClr val="374151"/>
                </a:solidFill>
              </a:rPr>
              <a:t>Some mobile browsers might have certain limitations or restrictions on </a:t>
            </a:r>
            <a:r>
              <a:rPr lang="en-US" sz="1200" err="1">
                <a:solidFill>
                  <a:srgbClr val="374151"/>
                </a:solidFill>
              </a:rPr>
              <a:t>iframe</a:t>
            </a:r>
            <a:r>
              <a:rPr lang="en-US" sz="1200">
                <a:solidFill>
                  <a:srgbClr val="374151"/>
                </a:solidFill>
              </a:rPr>
              <a:t>  usage, particularly in terms of security. For example, some browsers may block </a:t>
            </a:r>
            <a:r>
              <a:rPr lang="en-US" sz="1200" err="1">
                <a:solidFill>
                  <a:srgbClr val="374151"/>
                </a:solidFill>
              </a:rPr>
              <a:t>iframe</a:t>
            </a:r>
            <a:r>
              <a:rPr lang="en-US" sz="1200">
                <a:solidFill>
                  <a:srgbClr val="374151"/>
                </a:solidFill>
              </a:rPr>
              <a:t> loading if the content is served over an insecure (non-HTTPS) connection.</a:t>
            </a:r>
            <a:endParaRPr lang="en-US"/>
          </a:p>
          <a:p>
            <a:endParaRPr lang="en-US" sz="1200">
              <a:solidFill>
                <a:srgbClr val="374151"/>
              </a:solidFill>
            </a:endParaRPr>
          </a:p>
        </p:txBody>
      </p:sp>
    </p:spTree>
    <p:extLst>
      <p:ext uri="{BB962C8B-B14F-4D97-AF65-F5344CB8AC3E}">
        <p14:creationId xmlns:p14="http://schemas.microsoft.com/office/powerpoint/2010/main" val="15867853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42EA0-8D36-2E5D-C348-E0A0E7D0C307}"/>
              </a:ext>
            </a:extLst>
          </p:cNvPr>
          <p:cNvSpPr>
            <a:spLocks noGrp="1"/>
          </p:cNvSpPr>
          <p:nvPr>
            <p:ph type="title"/>
          </p:nvPr>
        </p:nvSpPr>
        <p:spPr>
          <a:xfrm>
            <a:off x="713225" y="676656"/>
            <a:ext cx="7722557" cy="1037992"/>
          </a:xfrm>
        </p:spPr>
        <p:txBody>
          <a:bodyPr/>
          <a:lstStyle/>
          <a:p>
            <a:r>
              <a:rPr lang="en-US" sz="2400">
                <a:solidFill>
                  <a:srgbClr val="000000"/>
                </a:solidFill>
              </a:rPr>
              <a:t> </a:t>
            </a:r>
            <a:r>
              <a:rPr lang="en-US" sz="2400" err="1">
                <a:solidFill>
                  <a:srgbClr val="000000"/>
                </a:solidFill>
              </a:rPr>
              <a:t>Customisation</a:t>
            </a:r>
            <a:r>
              <a:rPr lang="en-US" sz="2400">
                <a:solidFill>
                  <a:srgbClr val="000000"/>
                </a:solidFill>
              </a:rPr>
              <a:t> (what's the control scope of </a:t>
            </a:r>
            <a:r>
              <a:rPr lang="en-US" sz="2400" err="1">
                <a:solidFill>
                  <a:srgbClr val="000000"/>
                </a:solidFill>
              </a:rPr>
              <a:t>iFrame</a:t>
            </a:r>
            <a:r>
              <a:rPr lang="en-US" sz="2400">
                <a:solidFill>
                  <a:srgbClr val="000000"/>
                </a:solidFill>
              </a:rPr>
              <a:t>), what can be </a:t>
            </a:r>
            <a:r>
              <a:rPr lang="en-US" sz="2400" err="1">
                <a:solidFill>
                  <a:srgbClr val="000000"/>
                </a:solidFill>
              </a:rPr>
              <a:t>customised</a:t>
            </a:r>
            <a:r>
              <a:rPr lang="en-US" sz="2400">
                <a:solidFill>
                  <a:srgbClr val="000000"/>
                </a:solidFill>
              </a:rPr>
              <a:t> &amp; the maintenance</a:t>
            </a:r>
            <a:endParaRPr lang="en-US" sz="2400"/>
          </a:p>
        </p:txBody>
      </p:sp>
      <p:sp>
        <p:nvSpPr>
          <p:cNvPr id="3" name="Subtitle 2">
            <a:extLst>
              <a:ext uri="{FF2B5EF4-FFF2-40B4-BE49-F238E27FC236}">
                <a16:creationId xmlns:a16="http://schemas.microsoft.com/office/drawing/2014/main" id="{07D5F6AE-64A8-80F0-ABCF-A54347C9CB56}"/>
              </a:ext>
            </a:extLst>
          </p:cNvPr>
          <p:cNvSpPr>
            <a:spLocks noGrp="1"/>
          </p:cNvSpPr>
          <p:nvPr>
            <p:ph type="subTitle" idx="1"/>
          </p:nvPr>
        </p:nvSpPr>
        <p:spPr>
          <a:xfrm>
            <a:off x="717295" y="1751131"/>
            <a:ext cx="7724555" cy="3027123"/>
          </a:xfrm>
        </p:spPr>
        <p:txBody>
          <a:bodyPr/>
          <a:lstStyle/>
          <a:p>
            <a:pPr>
              <a:buFont typeface="Calibri"/>
              <a:buChar char="-"/>
            </a:pPr>
            <a:r>
              <a:rPr lang="en-US" sz="1600"/>
              <a:t>The size of the </a:t>
            </a:r>
            <a:r>
              <a:rPr lang="en-US" sz="1600" err="1"/>
              <a:t>iFrame</a:t>
            </a:r>
            <a:r>
              <a:rPr lang="en-US" sz="1600"/>
              <a:t> (width, height) </a:t>
            </a:r>
          </a:p>
          <a:p>
            <a:pPr>
              <a:buFont typeface="Calibri"/>
              <a:buChar char="-"/>
            </a:pPr>
            <a:r>
              <a:rPr lang="en-US" sz="1600"/>
              <a:t>The positioning of the </a:t>
            </a:r>
            <a:r>
              <a:rPr lang="en-US" sz="1600" err="1"/>
              <a:t>iFrame</a:t>
            </a:r>
            <a:r>
              <a:rPr lang="en-US" sz="1600"/>
              <a:t> using CSS or HTML to determine its placement on the webpage </a:t>
            </a:r>
          </a:p>
          <a:p>
            <a:pPr>
              <a:buFont typeface="Calibri"/>
              <a:buChar char="-"/>
            </a:pPr>
            <a:r>
              <a:rPr lang="en-US" sz="1600">
                <a:solidFill>
                  <a:srgbClr val="374151"/>
                </a:solidFill>
              </a:rPr>
              <a:t>CSS can be used to style the webpage (</a:t>
            </a:r>
            <a:r>
              <a:rPr lang="en-US" sz="1600" err="1">
                <a:solidFill>
                  <a:srgbClr val="374151"/>
                </a:solidFill>
              </a:rPr>
              <a:t>colour</a:t>
            </a:r>
            <a:r>
              <a:rPr lang="en-US" sz="1600">
                <a:solidFill>
                  <a:srgbClr val="374151"/>
                </a:solidFill>
              </a:rPr>
              <a:t>, borders, </a:t>
            </a:r>
            <a:r>
              <a:rPr lang="en-US" sz="1600" err="1">
                <a:solidFill>
                  <a:srgbClr val="374151"/>
                </a:solidFill>
              </a:rPr>
              <a:t>etc</a:t>
            </a:r>
            <a:r>
              <a:rPr lang="en-US" sz="1600">
                <a:solidFill>
                  <a:srgbClr val="374151"/>
                </a:solidFill>
              </a:rPr>
              <a:t>)</a:t>
            </a:r>
          </a:p>
          <a:p>
            <a:pPr>
              <a:buFont typeface="Calibri"/>
              <a:buChar char="-"/>
            </a:pPr>
            <a:r>
              <a:rPr lang="en-US" sz="1600">
                <a:solidFill>
                  <a:srgbClr val="374151"/>
                </a:solidFill>
              </a:rPr>
              <a:t>Enable or disable scrolling within the </a:t>
            </a:r>
            <a:r>
              <a:rPr lang="en-US" sz="1600" err="1">
                <a:solidFill>
                  <a:srgbClr val="374151"/>
                </a:solidFill>
              </a:rPr>
              <a:t>iframe</a:t>
            </a:r>
            <a:r>
              <a:rPr lang="en-US" sz="1600">
                <a:solidFill>
                  <a:srgbClr val="374151"/>
                </a:solidFill>
              </a:rPr>
              <a:t>, interaction between the parent page and the </a:t>
            </a:r>
            <a:r>
              <a:rPr lang="en-US" sz="1600" err="1">
                <a:solidFill>
                  <a:srgbClr val="374151"/>
                </a:solidFill>
              </a:rPr>
              <a:t>iframe</a:t>
            </a:r>
            <a:r>
              <a:rPr lang="en-US" sz="1600">
                <a:solidFill>
                  <a:srgbClr val="374151"/>
                </a:solidFill>
              </a:rPr>
              <a:t> content using JavaScript.</a:t>
            </a:r>
          </a:p>
          <a:p>
            <a:pPr marL="311150" indent="-171450">
              <a:buFont typeface="Calibri"/>
              <a:buChar char="-"/>
            </a:pPr>
            <a:endParaRPr lang="en-US" sz="1200">
              <a:solidFill>
                <a:srgbClr val="374151"/>
              </a:solidFill>
            </a:endParaRPr>
          </a:p>
        </p:txBody>
      </p:sp>
    </p:spTree>
    <p:extLst>
      <p:ext uri="{BB962C8B-B14F-4D97-AF65-F5344CB8AC3E}">
        <p14:creationId xmlns:p14="http://schemas.microsoft.com/office/powerpoint/2010/main" val="2275392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9C7F4-16D2-EF82-64F6-759556E70DA2}"/>
              </a:ext>
            </a:extLst>
          </p:cNvPr>
          <p:cNvSpPr>
            <a:spLocks noGrp="1"/>
          </p:cNvSpPr>
          <p:nvPr>
            <p:ph type="title"/>
          </p:nvPr>
        </p:nvSpPr>
        <p:spPr/>
        <p:txBody>
          <a:bodyPr/>
          <a:lstStyle/>
          <a:p>
            <a:r>
              <a:rPr lang="en-US"/>
              <a:t>Loading time of </a:t>
            </a:r>
            <a:r>
              <a:rPr lang="en-US" err="1"/>
              <a:t>iFrame</a:t>
            </a:r>
            <a:endParaRPr lang="en-US"/>
          </a:p>
        </p:txBody>
      </p:sp>
      <p:sp>
        <p:nvSpPr>
          <p:cNvPr id="3" name="Subtitle 2">
            <a:extLst>
              <a:ext uri="{FF2B5EF4-FFF2-40B4-BE49-F238E27FC236}">
                <a16:creationId xmlns:a16="http://schemas.microsoft.com/office/drawing/2014/main" id="{798143BD-5F6C-FCCD-32A9-C1B89891201E}"/>
              </a:ext>
            </a:extLst>
          </p:cNvPr>
          <p:cNvSpPr>
            <a:spLocks noGrp="1"/>
          </p:cNvSpPr>
          <p:nvPr>
            <p:ph type="subTitle" idx="1"/>
          </p:nvPr>
        </p:nvSpPr>
        <p:spPr/>
        <p:txBody>
          <a:bodyPr/>
          <a:lstStyle/>
          <a:p>
            <a:r>
              <a:rPr lang="en-US" sz="2000">
                <a:solidFill>
                  <a:srgbClr val="374151"/>
                </a:solidFill>
              </a:rPr>
              <a:t>The loading time for an </a:t>
            </a:r>
            <a:r>
              <a:rPr lang="en-US" sz="2000" err="1">
                <a:solidFill>
                  <a:srgbClr val="374151"/>
                </a:solidFill>
              </a:rPr>
              <a:t>iframe</a:t>
            </a:r>
            <a:r>
              <a:rPr lang="en-US" sz="2000">
                <a:solidFill>
                  <a:srgbClr val="374151"/>
                </a:solidFill>
              </a:rPr>
              <a:t> can vary depending on various factors, including the content being loaded, the size of the content, the user's internet connection speed, and the performance of the server hosting the content.</a:t>
            </a:r>
          </a:p>
          <a:p>
            <a:r>
              <a:rPr lang="en-US" sz="2000">
                <a:solidFill>
                  <a:srgbClr val="374151"/>
                </a:solidFill>
              </a:rPr>
              <a:t>Estimated: 5 seconds. </a:t>
            </a:r>
          </a:p>
          <a:p>
            <a:endParaRPr lang="en-US" sz="1200">
              <a:solidFill>
                <a:srgbClr val="374151"/>
              </a:solidFill>
            </a:endParaRPr>
          </a:p>
        </p:txBody>
      </p:sp>
    </p:spTree>
    <p:extLst>
      <p:ext uri="{BB962C8B-B14F-4D97-AF65-F5344CB8AC3E}">
        <p14:creationId xmlns:p14="http://schemas.microsoft.com/office/powerpoint/2010/main" val="41314718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CEC65-4326-9A76-F16C-3B21E2694D9C}"/>
              </a:ext>
            </a:extLst>
          </p:cNvPr>
          <p:cNvSpPr>
            <a:spLocks noGrp="1"/>
          </p:cNvSpPr>
          <p:nvPr>
            <p:ph type="title"/>
          </p:nvPr>
        </p:nvSpPr>
        <p:spPr/>
        <p:txBody>
          <a:bodyPr/>
          <a:lstStyle/>
          <a:p>
            <a:r>
              <a:rPr lang="en-US"/>
              <a:t>Solving the loading time</a:t>
            </a:r>
          </a:p>
        </p:txBody>
      </p:sp>
      <p:sp>
        <p:nvSpPr>
          <p:cNvPr id="3" name="Subtitle 2">
            <a:extLst>
              <a:ext uri="{FF2B5EF4-FFF2-40B4-BE49-F238E27FC236}">
                <a16:creationId xmlns:a16="http://schemas.microsoft.com/office/drawing/2014/main" id="{B6D6BF37-B3F7-9D73-EC15-FB0E479CF73C}"/>
              </a:ext>
            </a:extLst>
          </p:cNvPr>
          <p:cNvSpPr>
            <a:spLocks noGrp="1"/>
          </p:cNvSpPr>
          <p:nvPr>
            <p:ph type="subTitle" idx="1"/>
          </p:nvPr>
        </p:nvSpPr>
        <p:spPr>
          <a:xfrm>
            <a:off x="714324" y="1617160"/>
            <a:ext cx="7717500" cy="3252900"/>
          </a:xfrm>
        </p:spPr>
        <p:txBody>
          <a:bodyPr/>
          <a:lstStyle/>
          <a:p>
            <a:pPr>
              <a:buFont typeface="Arial"/>
              <a:buChar char="•"/>
            </a:pPr>
            <a:r>
              <a:rPr lang="en-US" sz="1200" b="1"/>
              <a:t>Optimize </a:t>
            </a:r>
            <a:r>
              <a:rPr lang="en-US" sz="1200" b="1" err="1"/>
              <a:t>iframe</a:t>
            </a:r>
            <a:r>
              <a:rPr lang="en-US" sz="1200" b="1"/>
              <a:t> content: </a:t>
            </a:r>
            <a:r>
              <a:rPr lang="en-US" sz="1200"/>
              <a:t>Make sure the </a:t>
            </a:r>
            <a:r>
              <a:rPr lang="en-US" sz="1200" err="1"/>
              <a:t>iframe's</a:t>
            </a:r>
            <a:r>
              <a:rPr lang="en-US" sz="1200"/>
              <a:t> content is performantly optimized. This entails cutting down on the size of pictures, scripts, and stylesheets in addition to the quantity of HTTP queries.</a:t>
            </a:r>
          </a:p>
          <a:p>
            <a:pPr>
              <a:buFont typeface="Arial"/>
              <a:buChar char="•"/>
            </a:pPr>
            <a:endParaRPr lang="en-US" sz="1200"/>
          </a:p>
          <a:p>
            <a:pPr>
              <a:buFont typeface="Arial"/>
              <a:buChar char="•"/>
            </a:pPr>
            <a:r>
              <a:rPr lang="en-US" sz="1200" b="1"/>
              <a:t>Preload and prefetch: </a:t>
            </a:r>
            <a:r>
              <a:rPr lang="en-US" sz="1200"/>
              <a:t>Use HTML attributes like </a:t>
            </a:r>
            <a:r>
              <a:rPr lang="en-US" sz="1200" b="1"/>
              <a:t>preload</a:t>
            </a:r>
            <a:r>
              <a:rPr lang="en-US" sz="1200"/>
              <a:t> and </a:t>
            </a:r>
            <a:r>
              <a:rPr lang="en-US" sz="1200" b="1"/>
              <a:t>prefetch</a:t>
            </a:r>
            <a:r>
              <a:rPr lang="en-US" sz="1200"/>
              <a:t> to give browsers a hint to start loading the </a:t>
            </a:r>
            <a:r>
              <a:rPr lang="en-US" sz="1200" err="1"/>
              <a:t>iframe</a:t>
            </a:r>
            <a:r>
              <a:rPr lang="en-US" sz="1200"/>
              <a:t> content in advance. This can help reduce the perceived loading time.</a:t>
            </a:r>
          </a:p>
          <a:p>
            <a:pPr>
              <a:buFont typeface="Arial"/>
              <a:buChar char="•"/>
            </a:pPr>
            <a:endParaRPr lang="en-US" sz="1200"/>
          </a:p>
          <a:p>
            <a:pPr>
              <a:buFont typeface="Arial"/>
              <a:buChar char="•"/>
            </a:pPr>
            <a:r>
              <a:rPr lang="en-US" sz="1200" b="1"/>
              <a:t>Lazy loading: </a:t>
            </a:r>
            <a:r>
              <a:rPr lang="en-US" sz="1200"/>
              <a:t>Implement lazy loading for the </a:t>
            </a:r>
            <a:r>
              <a:rPr lang="en-US" sz="1200" err="1"/>
              <a:t>iframe</a:t>
            </a:r>
            <a:r>
              <a:rPr lang="en-US" sz="1200"/>
              <a:t>, which means loading the </a:t>
            </a:r>
            <a:r>
              <a:rPr lang="en-US" sz="1200" err="1"/>
              <a:t>iframe</a:t>
            </a:r>
            <a:r>
              <a:rPr lang="en-US" sz="1200"/>
              <a:t> content only when it becomes visible in the viewport. This can be achieved using JavaScript libraries or frameworks like Intersection Observer.</a:t>
            </a:r>
          </a:p>
          <a:p>
            <a:pPr>
              <a:buFont typeface="Arial"/>
              <a:buChar char="•"/>
            </a:pPr>
            <a:endParaRPr lang="en-US" sz="1200"/>
          </a:p>
          <a:p>
            <a:pPr>
              <a:buFont typeface="Arial"/>
              <a:buChar char="•"/>
            </a:pPr>
            <a:r>
              <a:rPr lang="en-US" sz="1200" b="1"/>
              <a:t>Asynchronous loading:</a:t>
            </a:r>
            <a:r>
              <a:rPr lang="en-US" sz="1200"/>
              <a:t> Load the </a:t>
            </a:r>
            <a:r>
              <a:rPr lang="en-US" sz="1200" err="1"/>
              <a:t>iframe</a:t>
            </a:r>
            <a:r>
              <a:rPr lang="en-US" sz="1200"/>
              <a:t> asynchronously using JavaScript. Instead of blocking the rendering of the main page, the </a:t>
            </a:r>
            <a:r>
              <a:rPr lang="en-US" sz="1200" err="1"/>
              <a:t>iframe</a:t>
            </a:r>
            <a:r>
              <a:rPr lang="en-US" sz="1200"/>
              <a:t> can be loaded separately, allowing the rest of the page to load and render without waiting for the </a:t>
            </a:r>
            <a:r>
              <a:rPr lang="en-US" sz="1200" err="1"/>
              <a:t>iframe</a:t>
            </a:r>
            <a:r>
              <a:rPr lang="en-US" sz="1200"/>
              <a:t> content.</a:t>
            </a:r>
          </a:p>
          <a:p>
            <a:pPr>
              <a:buFont typeface="Arial"/>
              <a:buChar char="•"/>
            </a:pPr>
            <a:endParaRPr lang="en-US" sz="1200" b="1"/>
          </a:p>
          <a:p>
            <a:pPr>
              <a:buFont typeface="Arial"/>
              <a:buChar char="•"/>
            </a:pPr>
            <a:endParaRPr lang="en-US" sz="1200"/>
          </a:p>
          <a:p>
            <a:pPr>
              <a:buFont typeface="Arial"/>
              <a:buChar char="•"/>
            </a:pPr>
            <a:endParaRPr lang="en-US"/>
          </a:p>
          <a:p>
            <a:pPr>
              <a:buFont typeface="Arial"/>
              <a:buChar char="•"/>
            </a:pPr>
            <a:endParaRPr lang="en-US"/>
          </a:p>
          <a:p>
            <a:pPr>
              <a:buFont typeface="Arial"/>
              <a:buChar char="•"/>
            </a:pPr>
            <a:endParaRPr lang="en-US"/>
          </a:p>
        </p:txBody>
      </p:sp>
    </p:spTree>
    <p:extLst>
      <p:ext uri="{BB962C8B-B14F-4D97-AF65-F5344CB8AC3E}">
        <p14:creationId xmlns:p14="http://schemas.microsoft.com/office/powerpoint/2010/main" val="36109908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79CAC-4857-E285-5B5B-874F662078A6}"/>
              </a:ext>
            </a:extLst>
          </p:cNvPr>
          <p:cNvSpPr>
            <a:spLocks noGrp="1"/>
          </p:cNvSpPr>
          <p:nvPr>
            <p:ph type="title"/>
          </p:nvPr>
        </p:nvSpPr>
        <p:spPr/>
        <p:txBody>
          <a:bodyPr/>
          <a:lstStyle/>
          <a:p>
            <a:r>
              <a:rPr lang="en-US"/>
              <a:t>Maintenance of </a:t>
            </a:r>
            <a:r>
              <a:rPr lang="en-US" err="1"/>
              <a:t>iFrame</a:t>
            </a:r>
          </a:p>
        </p:txBody>
      </p:sp>
      <p:sp>
        <p:nvSpPr>
          <p:cNvPr id="3" name="Subtitle 2">
            <a:extLst>
              <a:ext uri="{FF2B5EF4-FFF2-40B4-BE49-F238E27FC236}">
                <a16:creationId xmlns:a16="http://schemas.microsoft.com/office/drawing/2014/main" id="{B57ACCE1-6626-E1A3-6169-6F36C762EB16}"/>
              </a:ext>
            </a:extLst>
          </p:cNvPr>
          <p:cNvSpPr>
            <a:spLocks noGrp="1"/>
          </p:cNvSpPr>
          <p:nvPr>
            <p:ph type="subTitle" idx="1"/>
          </p:nvPr>
        </p:nvSpPr>
        <p:spPr>
          <a:xfrm>
            <a:off x="714235" y="1498176"/>
            <a:ext cx="7717500" cy="1664839"/>
          </a:xfrm>
        </p:spPr>
        <p:txBody>
          <a:bodyPr/>
          <a:lstStyle/>
          <a:p>
            <a:pPr marL="285750" indent="-285750">
              <a:buFont typeface="Arial"/>
              <a:buChar char="•"/>
            </a:pPr>
            <a:r>
              <a:rPr lang="en-US" sz="1200" b="1">
                <a:solidFill>
                  <a:srgbClr val="374151"/>
                </a:solidFill>
              </a:rPr>
              <a:t>Security Considerations</a:t>
            </a:r>
            <a:r>
              <a:rPr lang="en-US" sz="1200">
                <a:solidFill>
                  <a:srgbClr val="374151"/>
                </a:solidFill>
              </a:rPr>
              <a:t>: If the content within the </a:t>
            </a:r>
            <a:r>
              <a:rPr lang="en-US" sz="1200" err="1">
                <a:solidFill>
                  <a:srgbClr val="374151"/>
                </a:solidFill>
              </a:rPr>
              <a:t>iframe</a:t>
            </a:r>
            <a:r>
              <a:rPr lang="en-US" sz="1200">
                <a:solidFill>
                  <a:srgbClr val="374151"/>
                </a:solidFill>
              </a:rPr>
              <a:t> comes from external sources, it's essential to consider security measures to prevent cross-site scripting (XSS) attacks or other vulnerabilities. Ensuring that the embedded content is trustworthy and implementing proper security measures can help mitigate risks.</a:t>
            </a:r>
            <a:endParaRPr lang="en-US"/>
          </a:p>
          <a:p>
            <a:pPr marL="285750" indent="-285750">
              <a:buFont typeface="Arial"/>
              <a:buChar char="•"/>
            </a:pPr>
            <a:r>
              <a:rPr lang="en-US" sz="1200" b="1">
                <a:solidFill>
                  <a:srgbClr val="374151"/>
                </a:solidFill>
              </a:rPr>
              <a:t>Performance Optimization:</a:t>
            </a:r>
            <a:r>
              <a:rPr lang="en-US" sz="1200">
                <a:solidFill>
                  <a:srgbClr val="374151"/>
                </a:solidFill>
              </a:rPr>
              <a:t> As mentioned earlier, optimizing the performance of the content being loaded within the </a:t>
            </a:r>
            <a:r>
              <a:rPr lang="en-US" sz="1200" err="1">
                <a:solidFill>
                  <a:srgbClr val="374151"/>
                </a:solidFill>
              </a:rPr>
              <a:t>iframe</a:t>
            </a:r>
            <a:r>
              <a:rPr lang="en-US" sz="1200">
                <a:solidFill>
                  <a:srgbClr val="374151"/>
                </a:solidFill>
              </a:rPr>
              <a:t> is crucial. This includes optimizing images, reducing file sizes, utilizing caching techniques, and following web performance best practices.</a:t>
            </a:r>
            <a:endParaRPr lang="en-US"/>
          </a:p>
          <a:p>
            <a:endParaRPr lang="en-US"/>
          </a:p>
        </p:txBody>
      </p:sp>
    </p:spTree>
    <p:extLst>
      <p:ext uri="{BB962C8B-B14F-4D97-AF65-F5344CB8AC3E}">
        <p14:creationId xmlns:p14="http://schemas.microsoft.com/office/powerpoint/2010/main" val="38451915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E4A65-C7DB-E6FA-82D4-348411E8D616}"/>
              </a:ext>
            </a:extLst>
          </p:cNvPr>
          <p:cNvSpPr>
            <a:spLocks noGrp="1"/>
          </p:cNvSpPr>
          <p:nvPr>
            <p:ph type="title"/>
          </p:nvPr>
        </p:nvSpPr>
        <p:spPr/>
        <p:txBody>
          <a:bodyPr/>
          <a:lstStyle/>
          <a:p>
            <a:r>
              <a:rPr lang="en-GB"/>
              <a:t>ZAP Scanner</a:t>
            </a:r>
          </a:p>
        </p:txBody>
      </p:sp>
      <p:sp>
        <p:nvSpPr>
          <p:cNvPr id="3" name="Subtitle 2">
            <a:extLst>
              <a:ext uri="{FF2B5EF4-FFF2-40B4-BE49-F238E27FC236}">
                <a16:creationId xmlns:a16="http://schemas.microsoft.com/office/drawing/2014/main" id="{30537E52-0728-FEFE-2EA9-00F981578011}"/>
              </a:ext>
            </a:extLst>
          </p:cNvPr>
          <p:cNvSpPr>
            <a:spLocks noGrp="1"/>
          </p:cNvSpPr>
          <p:nvPr>
            <p:ph type="subTitle" idx="1"/>
          </p:nvPr>
        </p:nvSpPr>
        <p:spPr>
          <a:xfrm>
            <a:off x="716068" y="1346450"/>
            <a:ext cx="7717500" cy="1066292"/>
          </a:xfrm>
        </p:spPr>
        <p:txBody>
          <a:bodyPr/>
          <a:lstStyle/>
          <a:p>
            <a:endParaRPr lang="en-GB"/>
          </a:p>
          <a:p>
            <a:r>
              <a:rPr lang="en-GB"/>
              <a:t>The OWASP Top 10 2021 is all-new, with a new graphic design and an available one -page infographic you can print or obtain from our home page.</a:t>
            </a:r>
            <a:endParaRPr lang="en-US"/>
          </a:p>
        </p:txBody>
      </p:sp>
      <p:pic>
        <p:nvPicPr>
          <p:cNvPr id="4" name="Picture 4" descr="A close up of a logo&#10;&#10;Description automatically generated">
            <a:extLst>
              <a:ext uri="{FF2B5EF4-FFF2-40B4-BE49-F238E27FC236}">
                <a16:creationId xmlns:a16="http://schemas.microsoft.com/office/drawing/2014/main" id="{E8D8E94F-BA07-7AEE-6BF0-BEEC7556B086}"/>
              </a:ext>
            </a:extLst>
          </p:cNvPr>
          <p:cNvPicPr>
            <a:picLocks noChangeAspect="1"/>
          </p:cNvPicPr>
          <p:nvPr/>
        </p:nvPicPr>
        <p:blipFill>
          <a:blip r:embed="rId2"/>
          <a:stretch>
            <a:fillRect/>
          </a:stretch>
        </p:blipFill>
        <p:spPr>
          <a:xfrm>
            <a:off x="583095" y="3442582"/>
            <a:ext cx="4151243" cy="1347749"/>
          </a:xfrm>
          <a:prstGeom prst="rect">
            <a:avLst/>
          </a:prstGeom>
        </p:spPr>
      </p:pic>
      <p:sp>
        <p:nvSpPr>
          <p:cNvPr id="5" name="TextBox 4">
            <a:extLst>
              <a:ext uri="{FF2B5EF4-FFF2-40B4-BE49-F238E27FC236}">
                <a16:creationId xmlns:a16="http://schemas.microsoft.com/office/drawing/2014/main" id="{ACF8B338-920C-EB53-0B54-A1AEFE7B7541}"/>
              </a:ext>
            </a:extLst>
          </p:cNvPr>
          <p:cNvSpPr txBox="1"/>
          <p:nvPr/>
        </p:nvSpPr>
        <p:spPr>
          <a:xfrm>
            <a:off x="7354956" y="4518162"/>
            <a:ext cx="192570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hlinkClick r:id="rId3"/>
              </a:rPr>
              <a:t>https://owasp.org/</a:t>
            </a:r>
            <a:endParaRPr lang="en-US"/>
          </a:p>
          <a:p>
            <a:endParaRPr lang="en-GB"/>
          </a:p>
        </p:txBody>
      </p:sp>
    </p:spTree>
    <p:extLst>
      <p:ext uri="{BB962C8B-B14F-4D97-AF65-F5344CB8AC3E}">
        <p14:creationId xmlns:p14="http://schemas.microsoft.com/office/powerpoint/2010/main" val="142054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7DFF-39A5-236B-0E14-2D9B16F13047}"/>
              </a:ext>
            </a:extLst>
          </p:cNvPr>
          <p:cNvSpPr>
            <a:spLocks noGrp="1"/>
          </p:cNvSpPr>
          <p:nvPr>
            <p:ph type="title"/>
          </p:nvPr>
        </p:nvSpPr>
        <p:spPr/>
        <p:txBody>
          <a:bodyPr/>
          <a:lstStyle/>
          <a:p>
            <a:r>
              <a:rPr lang="en-US"/>
              <a:t>Solving the XSS of PDF</a:t>
            </a:r>
          </a:p>
        </p:txBody>
      </p:sp>
      <p:sp>
        <p:nvSpPr>
          <p:cNvPr id="3" name="Subtitle 2">
            <a:extLst>
              <a:ext uri="{FF2B5EF4-FFF2-40B4-BE49-F238E27FC236}">
                <a16:creationId xmlns:a16="http://schemas.microsoft.com/office/drawing/2014/main" id="{F8DDE80C-D47A-BA01-B2E3-28462A507566}"/>
              </a:ext>
            </a:extLst>
          </p:cNvPr>
          <p:cNvSpPr>
            <a:spLocks noGrp="1"/>
          </p:cNvSpPr>
          <p:nvPr>
            <p:ph type="subTitle" idx="1"/>
          </p:nvPr>
        </p:nvSpPr>
        <p:spPr>
          <a:xfrm>
            <a:off x="1902442" y="1958055"/>
            <a:ext cx="5336250" cy="1227585"/>
          </a:xfrm>
        </p:spPr>
        <p:txBody>
          <a:bodyPr/>
          <a:lstStyle/>
          <a:p>
            <a:r>
              <a:rPr lang="en-US"/>
              <a:t>This is the google document about our Security table</a:t>
            </a:r>
          </a:p>
          <a:p>
            <a:pPr marL="139700" indent="0"/>
            <a:endParaRPr lang="en-US"/>
          </a:p>
          <a:p>
            <a:pPr>
              <a:buFont typeface="Arial"/>
              <a:buChar char="•"/>
            </a:pPr>
            <a:r>
              <a:rPr lang="en-US">
                <a:hlinkClick r:id="rId2"/>
              </a:rPr>
              <a:t>https://docs.google.com/document/d/19_SG-luk2xw pCaM_fMRkEgFLU2ZsrUkdYzYILaxdV0/edit?usp=sharing</a:t>
            </a:r>
            <a:endParaRPr lang="en-US"/>
          </a:p>
          <a:p>
            <a:pPr marL="139700" indent="0"/>
            <a:endParaRPr lang="en-US"/>
          </a:p>
          <a:p>
            <a:endParaRPr lang="en-US"/>
          </a:p>
          <a:p>
            <a:endParaRPr lang="en-US"/>
          </a:p>
        </p:txBody>
      </p:sp>
    </p:spTree>
    <p:extLst>
      <p:ext uri="{BB962C8B-B14F-4D97-AF65-F5344CB8AC3E}">
        <p14:creationId xmlns:p14="http://schemas.microsoft.com/office/powerpoint/2010/main" val="30998970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7DFF-39A5-236B-0E14-2D9B16F13047}"/>
              </a:ext>
            </a:extLst>
          </p:cNvPr>
          <p:cNvSpPr>
            <a:spLocks noGrp="1"/>
          </p:cNvSpPr>
          <p:nvPr>
            <p:ph type="title"/>
          </p:nvPr>
        </p:nvSpPr>
        <p:spPr>
          <a:xfrm>
            <a:off x="713225" y="2283034"/>
            <a:ext cx="7717500" cy="572700"/>
          </a:xfrm>
        </p:spPr>
        <p:txBody>
          <a:bodyPr/>
          <a:lstStyle/>
          <a:p>
            <a:r>
              <a:rPr lang="en-US"/>
              <a:t>Codes</a:t>
            </a:r>
          </a:p>
        </p:txBody>
      </p:sp>
    </p:spTree>
    <p:extLst>
      <p:ext uri="{BB962C8B-B14F-4D97-AF65-F5344CB8AC3E}">
        <p14:creationId xmlns:p14="http://schemas.microsoft.com/office/powerpoint/2010/main" val="33703253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B11D9-DFF9-FA7A-0A15-FCAC749BDFA0}"/>
              </a:ext>
            </a:extLst>
          </p:cNvPr>
          <p:cNvSpPr>
            <a:spLocks noGrp="1"/>
          </p:cNvSpPr>
          <p:nvPr>
            <p:ph type="title"/>
          </p:nvPr>
        </p:nvSpPr>
        <p:spPr/>
        <p:txBody>
          <a:bodyPr/>
          <a:lstStyle/>
          <a:p>
            <a:r>
              <a:rPr lang="en-US"/>
              <a:t>Codes for Front-end</a:t>
            </a:r>
          </a:p>
        </p:txBody>
      </p:sp>
      <p:pic>
        <p:nvPicPr>
          <p:cNvPr id="3" name="Picture 4" descr="Text&#10;&#10;Description automatically generated">
            <a:extLst>
              <a:ext uri="{FF2B5EF4-FFF2-40B4-BE49-F238E27FC236}">
                <a16:creationId xmlns:a16="http://schemas.microsoft.com/office/drawing/2014/main" id="{B1F6E367-2D2E-D835-F8FF-5E387DFC8C44}"/>
              </a:ext>
            </a:extLst>
          </p:cNvPr>
          <p:cNvPicPr>
            <a:picLocks noChangeAspect="1"/>
          </p:cNvPicPr>
          <p:nvPr/>
        </p:nvPicPr>
        <p:blipFill>
          <a:blip r:embed="rId2"/>
          <a:stretch>
            <a:fillRect/>
          </a:stretch>
        </p:blipFill>
        <p:spPr>
          <a:xfrm>
            <a:off x="863221" y="1548220"/>
            <a:ext cx="7417557" cy="2900042"/>
          </a:xfrm>
          <a:prstGeom prst="rect">
            <a:avLst/>
          </a:prstGeom>
        </p:spPr>
      </p:pic>
    </p:spTree>
    <p:extLst>
      <p:ext uri="{BB962C8B-B14F-4D97-AF65-F5344CB8AC3E}">
        <p14:creationId xmlns:p14="http://schemas.microsoft.com/office/powerpoint/2010/main" val="1025753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B11D9-DFF9-FA7A-0A15-FCAC749BDFA0}"/>
              </a:ext>
            </a:extLst>
          </p:cNvPr>
          <p:cNvSpPr>
            <a:spLocks noGrp="1"/>
          </p:cNvSpPr>
          <p:nvPr>
            <p:ph type="title"/>
          </p:nvPr>
        </p:nvSpPr>
        <p:spPr>
          <a:xfrm>
            <a:off x="589657" y="676656"/>
            <a:ext cx="7717500" cy="572700"/>
          </a:xfrm>
        </p:spPr>
        <p:txBody>
          <a:bodyPr/>
          <a:lstStyle/>
          <a:p>
            <a:r>
              <a:rPr lang="en-US"/>
              <a:t>Introduction to Osmosis Learn</a:t>
            </a:r>
          </a:p>
        </p:txBody>
      </p:sp>
      <p:sp>
        <p:nvSpPr>
          <p:cNvPr id="3" name="TextBox 2">
            <a:extLst>
              <a:ext uri="{FF2B5EF4-FFF2-40B4-BE49-F238E27FC236}">
                <a16:creationId xmlns:a16="http://schemas.microsoft.com/office/drawing/2014/main" id="{D3BC1EE6-0F19-0DE5-C196-9C454C9C5309}"/>
              </a:ext>
            </a:extLst>
          </p:cNvPr>
          <p:cNvSpPr txBox="1"/>
          <p:nvPr/>
        </p:nvSpPr>
        <p:spPr>
          <a:xfrm>
            <a:off x="1156547" y="1929105"/>
            <a:ext cx="6834397"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alibri"/>
              <a:buChar char="-"/>
            </a:pPr>
            <a:r>
              <a:rPr lang="en-US"/>
              <a:t>Osmosis learn is a self-directed content learning website </a:t>
            </a:r>
          </a:p>
          <a:p>
            <a:endParaRPr lang="en-US"/>
          </a:p>
          <a:p>
            <a:pPr marL="285750" indent="-285750">
              <a:buFont typeface="Calibri"/>
              <a:buChar char="-"/>
            </a:pPr>
            <a:r>
              <a:rPr lang="en-US"/>
              <a:t>Self-directed learning for learners to be independent and optimizes facilitated time for group interactions and coaching sessions. </a:t>
            </a:r>
          </a:p>
          <a:p>
            <a:endParaRPr lang="en-US"/>
          </a:p>
          <a:p>
            <a:pPr marL="285750" indent="-285750">
              <a:buFont typeface="Calibri"/>
              <a:buChar char="-"/>
            </a:pPr>
            <a:r>
              <a:rPr lang="en-US"/>
              <a:t>Includes learning documents such as PDF, articles, videos, audios for users to view and learn</a:t>
            </a:r>
          </a:p>
          <a:p>
            <a:endParaRPr lang="en-US"/>
          </a:p>
          <a:p>
            <a:pPr marL="285750" indent="-285750">
              <a:buFont typeface="Calibri"/>
              <a:buChar char="-"/>
            </a:pPr>
            <a:r>
              <a:rPr lang="en-US"/>
              <a:t>Able to share and save the assets</a:t>
            </a:r>
          </a:p>
          <a:p>
            <a:pPr algn="l"/>
            <a:endParaRPr lang="en-US"/>
          </a:p>
          <a:p>
            <a:endParaRPr lang="en-US"/>
          </a:p>
          <a:p>
            <a:endParaRPr lang="en-US"/>
          </a:p>
        </p:txBody>
      </p:sp>
    </p:spTree>
    <p:extLst>
      <p:ext uri="{BB962C8B-B14F-4D97-AF65-F5344CB8AC3E}">
        <p14:creationId xmlns:p14="http://schemas.microsoft.com/office/powerpoint/2010/main" val="8325205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B11D9-DFF9-FA7A-0A15-FCAC749BDFA0}"/>
              </a:ext>
            </a:extLst>
          </p:cNvPr>
          <p:cNvSpPr>
            <a:spLocks noGrp="1"/>
          </p:cNvSpPr>
          <p:nvPr>
            <p:ph type="title"/>
          </p:nvPr>
        </p:nvSpPr>
        <p:spPr/>
        <p:txBody>
          <a:bodyPr/>
          <a:lstStyle/>
          <a:p>
            <a:r>
              <a:rPr lang="en-US"/>
              <a:t>Codes for Front-end</a:t>
            </a:r>
          </a:p>
        </p:txBody>
      </p:sp>
      <p:pic>
        <p:nvPicPr>
          <p:cNvPr id="4" name="Picture 4" descr="Text&#10;&#10;Description automatically generated">
            <a:extLst>
              <a:ext uri="{FF2B5EF4-FFF2-40B4-BE49-F238E27FC236}">
                <a16:creationId xmlns:a16="http://schemas.microsoft.com/office/drawing/2014/main" id="{928277C6-EA17-9FD5-8E4E-429B2FD1A08B}"/>
              </a:ext>
            </a:extLst>
          </p:cNvPr>
          <p:cNvPicPr>
            <a:picLocks noChangeAspect="1"/>
          </p:cNvPicPr>
          <p:nvPr/>
        </p:nvPicPr>
        <p:blipFill>
          <a:blip r:embed="rId2"/>
          <a:stretch>
            <a:fillRect/>
          </a:stretch>
        </p:blipFill>
        <p:spPr>
          <a:xfrm>
            <a:off x="1505014" y="1464355"/>
            <a:ext cx="6146610" cy="2762593"/>
          </a:xfrm>
          <a:prstGeom prst="rect">
            <a:avLst/>
          </a:prstGeom>
        </p:spPr>
      </p:pic>
    </p:spTree>
    <p:extLst>
      <p:ext uri="{BB962C8B-B14F-4D97-AF65-F5344CB8AC3E}">
        <p14:creationId xmlns:p14="http://schemas.microsoft.com/office/powerpoint/2010/main" val="6208202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B11D9-DFF9-FA7A-0A15-FCAC749BDFA0}"/>
              </a:ext>
            </a:extLst>
          </p:cNvPr>
          <p:cNvSpPr>
            <a:spLocks noGrp="1"/>
          </p:cNvSpPr>
          <p:nvPr>
            <p:ph type="title"/>
          </p:nvPr>
        </p:nvSpPr>
        <p:spPr/>
        <p:txBody>
          <a:bodyPr/>
          <a:lstStyle/>
          <a:p>
            <a:r>
              <a:rPr lang="en-US"/>
              <a:t>Testing</a:t>
            </a:r>
          </a:p>
        </p:txBody>
      </p:sp>
      <p:pic>
        <p:nvPicPr>
          <p:cNvPr id="4" name="Picture 4" descr="Graphical user interface, website&#10;&#10;Description automatically generated">
            <a:extLst>
              <a:ext uri="{FF2B5EF4-FFF2-40B4-BE49-F238E27FC236}">
                <a16:creationId xmlns:a16="http://schemas.microsoft.com/office/drawing/2014/main" id="{E2E7F40B-8C73-D621-216E-681F01808367}"/>
              </a:ext>
            </a:extLst>
          </p:cNvPr>
          <p:cNvPicPr>
            <a:picLocks noChangeAspect="1"/>
          </p:cNvPicPr>
          <p:nvPr/>
        </p:nvPicPr>
        <p:blipFill>
          <a:blip r:embed="rId2"/>
          <a:stretch>
            <a:fillRect/>
          </a:stretch>
        </p:blipFill>
        <p:spPr>
          <a:xfrm>
            <a:off x="1375012" y="1353114"/>
            <a:ext cx="6376915" cy="3196427"/>
          </a:xfrm>
          <a:prstGeom prst="rect">
            <a:avLst/>
          </a:prstGeom>
        </p:spPr>
      </p:pic>
    </p:spTree>
    <p:extLst>
      <p:ext uri="{BB962C8B-B14F-4D97-AF65-F5344CB8AC3E}">
        <p14:creationId xmlns:p14="http://schemas.microsoft.com/office/powerpoint/2010/main" val="22460653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B11D9-DFF9-FA7A-0A15-FCAC749BDFA0}"/>
              </a:ext>
            </a:extLst>
          </p:cNvPr>
          <p:cNvSpPr>
            <a:spLocks noGrp="1"/>
          </p:cNvSpPr>
          <p:nvPr>
            <p:ph type="title"/>
          </p:nvPr>
        </p:nvSpPr>
        <p:spPr/>
        <p:txBody>
          <a:bodyPr/>
          <a:lstStyle/>
          <a:p>
            <a:r>
              <a:rPr lang="en-US"/>
              <a:t>Testing</a:t>
            </a:r>
          </a:p>
        </p:txBody>
      </p:sp>
      <p:pic>
        <p:nvPicPr>
          <p:cNvPr id="3" name="2023-05-31 14-02-20">
            <a:hlinkClick r:id="" action="ppaction://media"/>
            <a:extLst>
              <a:ext uri="{FF2B5EF4-FFF2-40B4-BE49-F238E27FC236}">
                <a16:creationId xmlns:a16="http://schemas.microsoft.com/office/drawing/2014/main" id="{AB0F14FD-251A-6A28-5249-FA23527384F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53255" y="1312510"/>
            <a:ext cx="6437488" cy="3153480"/>
          </a:xfrm>
          <a:prstGeom prst="rect">
            <a:avLst/>
          </a:prstGeom>
        </p:spPr>
      </p:pic>
    </p:spTree>
    <p:extLst>
      <p:ext uri="{BB962C8B-B14F-4D97-AF65-F5344CB8AC3E}">
        <p14:creationId xmlns:p14="http://schemas.microsoft.com/office/powerpoint/2010/main" val="2649418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3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76A93-64FD-43D8-4E1F-7041AADDD3AC}"/>
              </a:ext>
            </a:extLst>
          </p:cNvPr>
          <p:cNvSpPr>
            <a:spLocks noGrp="1"/>
          </p:cNvSpPr>
          <p:nvPr>
            <p:ph type="title"/>
          </p:nvPr>
        </p:nvSpPr>
        <p:spPr>
          <a:xfrm>
            <a:off x="713223" y="355186"/>
            <a:ext cx="7717500" cy="1059275"/>
          </a:xfrm>
        </p:spPr>
        <p:txBody>
          <a:bodyPr/>
          <a:lstStyle/>
          <a:p>
            <a:r>
              <a:rPr lang="en-US"/>
              <a:t>Selenium Testing on Osmosis Learn Website (Without Login)</a:t>
            </a:r>
            <a:endParaRPr lang="en-SG"/>
          </a:p>
        </p:txBody>
      </p:sp>
      <p:pic>
        <p:nvPicPr>
          <p:cNvPr id="4" name="2023-08-07 14-19-20">
            <a:hlinkClick r:id="" action="ppaction://media"/>
            <a:extLst>
              <a:ext uri="{FF2B5EF4-FFF2-40B4-BE49-F238E27FC236}">
                <a16:creationId xmlns:a16="http://schemas.microsoft.com/office/drawing/2014/main" id="{0BC5C346-AF94-4367-EBEC-5673DD9C68E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45511" y="1496014"/>
            <a:ext cx="5852977" cy="3292300"/>
          </a:xfrm>
          <a:prstGeom prst="rect">
            <a:avLst/>
          </a:prstGeom>
        </p:spPr>
      </p:pic>
    </p:spTree>
    <p:extLst>
      <p:ext uri="{BB962C8B-B14F-4D97-AF65-F5344CB8AC3E}">
        <p14:creationId xmlns:p14="http://schemas.microsoft.com/office/powerpoint/2010/main" val="2176984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9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ACDFF-93A0-C328-3B59-42466C122AF0}"/>
              </a:ext>
            </a:extLst>
          </p:cNvPr>
          <p:cNvSpPr>
            <a:spLocks noGrp="1"/>
          </p:cNvSpPr>
          <p:nvPr>
            <p:ph type="title"/>
          </p:nvPr>
        </p:nvSpPr>
        <p:spPr>
          <a:xfrm>
            <a:off x="713250" y="462344"/>
            <a:ext cx="7717500" cy="572700"/>
          </a:xfrm>
        </p:spPr>
        <p:txBody>
          <a:bodyPr/>
          <a:lstStyle/>
          <a:p>
            <a:r>
              <a:rPr lang="en-US"/>
              <a:t>Selenium Testing on Osmosis Learn (With Login)</a:t>
            </a:r>
            <a:endParaRPr lang="en-SG"/>
          </a:p>
        </p:txBody>
      </p:sp>
      <p:pic>
        <p:nvPicPr>
          <p:cNvPr id="4" name="2023-08-07 15-32-05">
            <a:hlinkClick r:id="" action="ppaction://media"/>
            <a:extLst>
              <a:ext uri="{FF2B5EF4-FFF2-40B4-BE49-F238E27FC236}">
                <a16:creationId xmlns:a16="http://schemas.microsoft.com/office/drawing/2014/main" id="{53B64BE7-AB25-A654-8D5A-0FABD5A2854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46622" y="1539924"/>
            <a:ext cx="6050756" cy="3403550"/>
          </a:xfrm>
          <a:prstGeom prst="rect">
            <a:avLst/>
          </a:prstGeom>
        </p:spPr>
      </p:pic>
    </p:spTree>
    <p:extLst>
      <p:ext uri="{BB962C8B-B14F-4D97-AF65-F5344CB8AC3E}">
        <p14:creationId xmlns:p14="http://schemas.microsoft.com/office/powerpoint/2010/main" val="148998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73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7DFF-39A5-236B-0E14-2D9B16F13047}"/>
              </a:ext>
            </a:extLst>
          </p:cNvPr>
          <p:cNvSpPr>
            <a:spLocks noGrp="1"/>
          </p:cNvSpPr>
          <p:nvPr>
            <p:ph type="title"/>
          </p:nvPr>
        </p:nvSpPr>
        <p:spPr>
          <a:xfrm>
            <a:off x="713225" y="2283034"/>
            <a:ext cx="7717500" cy="572700"/>
          </a:xfrm>
        </p:spPr>
        <p:txBody>
          <a:bodyPr/>
          <a:lstStyle/>
          <a:p>
            <a:r>
              <a:rPr lang="en-US"/>
              <a:t>Prototype</a:t>
            </a:r>
          </a:p>
        </p:txBody>
      </p:sp>
    </p:spTree>
    <p:extLst>
      <p:ext uri="{BB962C8B-B14F-4D97-AF65-F5344CB8AC3E}">
        <p14:creationId xmlns:p14="http://schemas.microsoft.com/office/powerpoint/2010/main" val="37002656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07309-4FF0-E2F9-5660-5564F3447B33}"/>
              </a:ext>
            </a:extLst>
          </p:cNvPr>
          <p:cNvSpPr>
            <a:spLocks noGrp="1"/>
          </p:cNvSpPr>
          <p:nvPr>
            <p:ph type="title"/>
          </p:nvPr>
        </p:nvSpPr>
        <p:spPr/>
        <p:txBody>
          <a:bodyPr/>
          <a:lstStyle/>
          <a:p>
            <a:r>
              <a:rPr lang="en-US"/>
              <a:t>Database</a:t>
            </a:r>
          </a:p>
        </p:txBody>
      </p:sp>
      <p:pic>
        <p:nvPicPr>
          <p:cNvPr id="4" name="Picture 4" descr="A screenshot of a computer&#10;&#10;Description automatically generated">
            <a:extLst>
              <a:ext uri="{FF2B5EF4-FFF2-40B4-BE49-F238E27FC236}">
                <a16:creationId xmlns:a16="http://schemas.microsoft.com/office/drawing/2014/main" id="{0E94398A-07C9-939D-5886-FAA441603B93}"/>
              </a:ext>
            </a:extLst>
          </p:cNvPr>
          <p:cNvPicPr>
            <a:picLocks noChangeAspect="1"/>
          </p:cNvPicPr>
          <p:nvPr/>
        </p:nvPicPr>
        <p:blipFill>
          <a:blip r:embed="rId2"/>
          <a:stretch>
            <a:fillRect/>
          </a:stretch>
        </p:blipFill>
        <p:spPr>
          <a:xfrm>
            <a:off x="1066126" y="1450950"/>
            <a:ext cx="7011748" cy="3182299"/>
          </a:xfrm>
          <a:prstGeom prst="rect">
            <a:avLst/>
          </a:prstGeom>
        </p:spPr>
      </p:pic>
    </p:spTree>
    <p:extLst>
      <p:ext uri="{BB962C8B-B14F-4D97-AF65-F5344CB8AC3E}">
        <p14:creationId xmlns:p14="http://schemas.microsoft.com/office/powerpoint/2010/main" val="14301651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29866-7015-2B34-5403-34F6D3D14219}"/>
              </a:ext>
            </a:extLst>
          </p:cNvPr>
          <p:cNvSpPr>
            <a:spLocks noGrp="1"/>
          </p:cNvSpPr>
          <p:nvPr>
            <p:ph type="title"/>
          </p:nvPr>
        </p:nvSpPr>
        <p:spPr/>
        <p:txBody>
          <a:bodyPr/>
          <a:lstStyle/>
          <a:p>
            <a:r>
              <a:rPr lang="en-US" err="1"/>
              <a:t>Iframe</a:t>
            </a:r>
            <a:r>
              <a:rPr lang="en-US"/>
              <a:t> Prototype demo</a:t>
            </a:r>
          </a:p>
        </p:txBody>
      </p:sp>
      <p:pic>
        <p:nvPicPr>
          <p:cNvPr id="3" name="Picture 3" descr="A screenshot of a computer&#10;&#10;Description automatically generated">
            <a:extLst>
              <a:ext uri="{FF2B5EF4-FFF2-40B4-BE49-F238E27FC236}">
                <a16:creationId xmlns:a16="http://schemas.microsoft.com/office/drawing/2014/main" id="{4B52397F-DD7A-6145-0D6D-7FADDE398916}"/>
              </a:ext>
            </a:extLst>
          </p:cNvPr>
          <p:cNvPicPr>
            <a:picLocks noChangeAspect="1"/>
          </p:cNvPicPr>
          <p:nvPr/>
        </p:nvPicPr>
        <p:blipFill>
          <a:blip r:embed="rId2"/>
          <a:stretch>
            <a:fillRect/>
          </a:stretch>
        </p:blipFill>
        <p:spPr>
          <a:xfrm>
            <a:off x="378303" y="2355640"/>
            <a:ext cx="2965730" cy="2247872"/>
          </a:xfrm>
          <a:prstGeom prst="rect">
            <a:avLst/>
          </a:prstGeom>
        </p:spPr>
      </p:pic>
      <p:pic>
        <p:nvPicPr>
          <p:cNvPr id="4" name="Picture 6" descr="A screenshot of a computer&#10;&#10;Description automatically generated">
            <a:extLst>
              <a:ext uri="{FF2B5EF4-FFF2-40B4-BE49-F238E27FC236}">
                <a16:creationId xmlns:a16="http://schemas.microsoft.com/office/drawing/2014/main" id="{CF0D661A-0BF8-A6A6-6CEA-CD97E4126962}"/>
              </a:ext>
            </a:extLst>
          </p:cNvPr>
          <p:cNvPicPr>
            <a:picLocks noChangeAspect="1"/>
          </p:cNvPicPr>
          <p:nvPr/>
        </p:nvPicPr>
        <p:blipFill>
          <a:blip r:embed="rId3"/>
          <a:stretch>
            <a:fillRect/>
          </a:stretch>
        </p:blipFill>
        <p:spPr>
          <a:xfrm>
            <a:off x="3527841" y="1425628"/>
            <a:ext cx="2495382" cy="3177585"/>
          </a:xfrm>
          <a:prstGeom prst="rect">
            <a:avLst/>
          </a:prstGeom>
        </p:spPr>
      </p:pic>
      <p:pic>
        <p:nvPicPr>
          <p:cNvPr id="7" name="Picture 7" descr="A screenshot of a computer&#10;&#10;Description automatically generated">
            <a:extLst>
              <a:ext uri="{FF2B5EF4-FFF2-40B4-BE49-F238E27FC236}">
                <a16:creationId xmlns:a16="http://schemas.microsoft.com/office/drawing/2014/main" id="{58A83640-2854-8B35-7A9D-CE9FE0901095}"/>
              </a:ext>
            </a:extLst>
          </p:cNvPr>
          <p:cNvPicPr>
            <a:picLocks noChangeAspect="1"/>
          </p:cNvPicPr>
          <p:nvPr/>
        </p:nvPicPr>
        <p:blipFill>
          <a:blip r:embed="rId4"/>
          <a:stretch>
            <a:fillRect/>
          </a:stretch>
        </p:blipFill>
        <p:spPr>
          <a:xfrm>
            <a:off x="6083188" y="1580700"/>
            <a:ext cx="2743200" cy="3023949"/>
          </a:xfrm>
          <a:prstGeom prst="rect">
            <a:avLst/>
          </a:prstGeom>
        </p:spPr>
      </p:pic>
    </p:spTree>
    <p:extLst>
      <p:ext uri="{BB962C8B-B14F-4D97-AF65-F5344CB8AC3E}">
        <p14:creationId xmlns:p14="http://schemas.microsoft.com/office/powerpoint/2010/main" val="2057862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EAAC0-0107-6455-A8D9-C57FD73C7557}"/>
              </a:ext>
            </a:extLst>
          </p:cNvPr>
          <p:cNvSpPr>
            <a:spLocks noGrp="1"/>
          </p:cNvSpPr>
          <p:nvPr>
            <p:ph type="title"/>
          </p:nvPr>
        </p:nvSpPr>
        <p:spPr>
          <a:xfrm>
            <a:off x="713225" y="476130"/>
            <a:ext cx="7717500" cy="572700"/>
          </a:xfrm>
        </p:spPr>
        <p:txBody>
          <a:bodyPr/>
          <a:lstStyle/>
          <a:p>
            <a:r>
              <a:rPr lang="en-US"/>
              <a:t>Task Allocation: </a:t>
            </a:r>
            <a:r>
              <a:rPr lang="en-US" err="1"/>
              <a:t>Chermin</a:t>
            </a:r>
          </a:p>
        </p:txBody>
      </p:sp>
      <p:graphicFrame>
        <p:nvGraphicFramePr>
          <p:cNvPr id="5" name="Table 4">
            <a:extLst>
              <a:ext uri="{FF2B5EF4-FFF2-40B4-BE49-F238E27FC236}">
                <a16:creationId xmlns:a16="http://schemas.microsoft.com/office/drawing/2014/main" id="{0EFE1D62-15A1-D4B7-4045-0F81C7195A53}"/>
              </a:ext>
            </a:extLst>
          </p:cNvPr>
          <p:cNvGraphicFramePr>
            <a:graphicFrameLocks noGrp="1"/>
          </p:cNvGraphicFramePr>
          <p:nvPr>
            <p:extLst>
              <p:ext uri="{D42A27DB-BD31-4B8C-83A1-F6EECF244321}">
                <p14:modId xmlns:p14="http://schemas.microsoft.com/office/powerpoint/2010/main" val="835233078"/>
              </p:ext>
            </p:extLst>
          </p:nvPr>
        </p:nvGraphicFramePr>
        <p:xfrm>
          <a:off x="1223581" y="1222012"/>
          <a:ext cx="6696669" cy="3409198"/>
        </p:xfrm>
        <a:graphic>
          <a:graphicData uri="http://schemas.openxmlformats.org/drawingml/2006/table">
            <a:tbl>
              <a:tblPr firstRow="1" bandRow="1">
                <a:tableStyleId>{5C22544A-7EE6-4342-B048-85BDC9FD1C3A}</a:tableStyleId>
              </a:tblPr>
              <a:tblGrid>
                <a:gridCol w="3312701">
                  <a:extLst>
                    <a:ext uri="{9D8B030D-6E8A-4147-A177-3AD203B41FA5}">
                      <a16:colId xmlns:a16="http://schemas.microsoft.com/office/drawing/2014/main" val="1851545398"/>
                    </a:ext>
                  </a:extLst>
                </a:gridCol>
                <a:gridCol w="3383968">
                  <a:extLst>
                    <a:ext uri="{9D8B030D-6E8A-4147-A177-3AD203B41FA5}">
                      <a16:colId xmlns:a16="http://schemas.microsoft.com/office/drawing/2014/main" val="424239573"/>
                    </a:ext>
                  </a:extLst>
                </a:gridCol>
              </a:tblGrid>
              <a:tr h="287627">
                <a:tc>
                  <a:txBody>
                    <a:bodyPr/>
                    <a:lstStyle/>
                    <a:p>
                      <a:pPr algn="l" rtl="0" fontAlgn="base"/>
                      <a:r>
                        <a:rPr lang="en-US" sz="1400">
                          <a:effectLst/>
                        </a:rPr>
                        <a:t>Task ​</a:t>
                      </a:r>
                      <a:endParaRPr lang="en-US" sz="1100" b="1" i="0">
                        <a:solidFill>
                          <a:srgbClr val="FFFFFF"/>
                        </a:solidFill>
                        <a:effectLst/>
                      </a:endParaRPr>
                    </a:p>
                  </a:txBody>
                  <a:tcPr/>
                </a:tc>
                <a:tc>
                  <a:txBody>
                    <a:bodyPr/>
                    <a:lstStyle/>
                    <a:p>
                      <a:pPr algn="l" rtl="0" fontAlgn="base"/>
                      <a:r>
                        <a:rPr lang="en-US" sz="1400">
                          <a:effectLst/>
                        </a:rPr>
                        <a:t>Progress​</a:t>
                      </a:r>
                      <a:endParaRPr lang="en-US" sz="1400" b="1" i="0">
                        <a:solidFill>
                          <a:srgbClr val="FFFFFF"/>
                        </a:solidFill>
                        <a:effectLst/>
                      </a:endParaRPr>
                    </a:p>
                  </a:txBody>
                  <a:tcPr/>
                </a:tc>
                <a:extLst>
                  <a:ext uri="{0D108BD9-81ED-4DB2-BD59-A6C34878D82A}">
                    <a16:rowId xmlns:a16="http://schemas.microsoft.com/office/drawing/2014/main" val="975781544"/>
                  </a:ext>
                </a:extLst>
              </a:tr>
              <a:tr h="402677">
                <a:tc>
                  <a:txBody>
                    <a:bodyPr/>
                    <a:lstStyle/>
                    <a:p>
                      <a:pPr algn="l" rtl="0" fontAlgn="base"/>
                      <a:r>
                        <a:rPr lang="en-US" sz="1200">
                          <a:effectLst/>
                        </a:rPr>
                        <a:t>Research various plugins for </a:t>
                      </a:r>
                      <a:r>
                        <a:rPr lang="en-US" sz="1200" err="1">
                          <a:effectLst/>
                        </a:rPr>
                        <a:t>iframe</a:t>
                      </a:r>
                      <a:r>
                        <a:rPr lang="en-US" sz="1200">
                          <a:effectLst/>
                        </a:rPr>
                        <a:t>​</a:t>
                      </a:r>
                      <a:endParaRPr lang="en-US" sz="1200" b="0" i="0">
                        <a:solidFill>
                          <a:srgbClr val="000000"/>
                        </a:solidFill>
                        <a:effectLst/>
                      </a:endParaRPr>
                    </a:p>
                  </a:txBody>
                  <a:tcPr/>
                </a:tc>
                <a:tc>
                  <a:txBody>
                    <a:bodyPr/>
                    <a:lstStyle/>
                    <a:p>
                      <a:pPr algn="l" rtl="0" fontAlgn="base"/>
                      <a:r>
                        <a:rPr lang="en-US" sz="1200">
                          <a:effectLst/>
                        </a:rPr>
                        <a:t>100%​</a:t>
                      </a:r>
                      <a:endParaRPr lang="en-US" sz="1200" b="0" i="0">
                        <a:solidFill>
                          <a:srgbClr val="000000"/>
                        </a:solidFill>
                        <a:effectLst/>
                      </a:endParaRPr>
                    </a:p>
                  </a:txBody>
                  <a:tcPr/>
                </a:tc>
                <a:extLst>
                  <a:ext uri="{0D108BD9-81ED-4DB2-BD59-A6C34878D82A}">
                    <a16:rowId xmlns:a16="http://schemas.microsoft.com/office/drawing/2014/main" val="3228172352"/>
                  </a:ext>
                </a:extLst>
              </a:tr>
              <a:tr h="604016">
                <a:tc>
                  <a:txBody>
                    <a:bodyPr/>
                    <a:lstStyle/>
                    <a:p>
                      <a:pPr algn="l" rtl="0" fontAlgn="base"/>
                      <a:r>
                        <a:rPr lang="en-US" sz="1200">
                          <a:effectLst/>
                        </a:rPr>
                        <a:t>Research disadvantages of </a:t>
                      </a:r>
                      <a:r>
                        <a:rPr lang="en-US" sz="1200" err="1">
                          <a:effectLst/>
                        </a:rPr>
                        <a:t>iframe</a:t>
                      </a:r>
                      <a:r>
                        <a:rPr lang="en-US" sz="1200">
                          <a:effectLst/>
                        </a:rPr>
                        <a:t>​, </a:t>
                      </a:r>
                      <a:r>
                        <a:rPr lang="en-US" sz="1200" b="0" i="0" u="none" strike="noStrike" noProof="0">
                          <a:solidFill>
                            <a:srgbClr val="000000"/>
                          </a:solidFill>
                          <a:effectLst/>
                          <a:latin typeface="Arial"/>
                        </a:rPr>
                        <a:t>security issues for Self-code </a:t>
                      </a:r>
                      <a:r>
                        <a:rPr lang="en-US" sz="1200" b="0" i="0" u="none" strike="noStrike" noProof="0" err="1">
                          <a:solidFill>
                            <a:srgbClr val="000000"/>
                          </a:solidFill>
                          <a:effectLst/>
                          <a:latin typeface="Arial"/>
                        </a:rPr>
                        <a:t>iframe</a:t>
                      </a:r>
                      <a:r>
                        <a:rPr lang="en-US" sz="1200" b="0" i="0" u="none" strike="noStrike" noProof="0">
                          <a:solidFill>
                            <a:srgbClr val="000000"/>
                          </a:solidFill>
                          <a:effectLst/>
                          <a:latin typeface="Arial"/>
                        </a:rPr>
                        <a:t>, how to solve the loading time for </a:t>
                      </a:r>
                      <a:r>
                        <a:rPr lang="en-US" sz="1200" b="0" i="0" u="none" strike="noStrike" noProof="0" err="1">
                          <a:solidFill>
                            <a:srgbClr val="000000"/>
                          </a:solidFill>
                          <a:effectLst/>
                          <a:latin typeface="Arial"/>
                        </a:rPr>
                        <a:t>iframe</a:t>
                      </a:r>
                      <a:r>
                        <a:rPr lang="en-US" sz="1200" b="0" i="0" u="none" strike="noStrike" noProof="0">
                          <a:solidFill>
                            <a:srgbClr val="000000"/>
                          </a:solidFill>
                          <a:effectLst/>
                          <a:latin typeface="Arial"/>
                        </a:rPr>
                        <a:t> </a:t>
                      </a:r>
                      <a:endParaRPr lang="en-US"/>
                    </a:p>
                  </a:txBody>
                  <a:tcPr/>
                </a:tc>
                <a:tc>
                  <a:txBody>
                    <a:bodyPr/>
                    <a:lstStyle/>
                    <a:p>
                      <a:pPr algn="l" rtl="0" fontAlgn="base"/>
                      <a:r>
                        <a:rPr lang="en-US" sz="1200">
                          <a:effectLst/>
                        </a:rPr>
                        <a:t>100%​</a:t>
                      </a:r>
                      <a:endParaRPr lang="en-US" sz="1200" b="0" i="0">
                        <a:solidFill>
                          <a:srgbClr val="000000"/>
                        </a:solidFill>
                        <a:effectLst/>
                      </a:endParaRPr>
                    </a:p>
                  </a:txBody>
                  <a:tcPr/>
                </a:tc>
                <a:extLst>
                  <a:ext uri="{0D108BD9-81ED-4DB2-BD59-A6C34878D82A}">
                    <a16:rowId xmlns:a16="http://schemas.microsoft.com/office/drawing/2014/main" val="1170775115"/>
                  </a:ext>
                </a:extLst>
              </a:tr>
              <a:tr h="402677">
                <a:tc>
                  <a:txBody>
                    <a:bodyPr/>
                    <a:lstStyle/>
                    <a:p>
                      <a:pPr lvl="0" algn="l">
                        <a:buNone/>
                      </a:pPr>
                      <a:r>
                        <a:rPr lang="en-US" sz="1200" b="0" i="0" u="none" strike="noStrike" noProof="0">
                          <a:solidFill>
                            <a:srgbClr val="000000"/>
                          </a:solidFill>
                          <a:effectLst/>
                          <a:latin typeface="Arial"/>
                        </a:rPr>
                        <a:t>Make frontend for Prototype using </a:t>
                      </a:r>
                      <a:r>
                        <a:rPr lang="en-US" sz="1200" b="0" i="0" u="none" strike="noStrike" noProof="0" err="1">
                          <a:solidFill>
                            <a:srgbClr val="000000"/>
                          </a:solidFill>
                          <a:effectLst/>
                          <a:latin typeface="Arial"/>
                        </a:rPr>
                        <a:t>Netbeans</a:t>
                      </a:r>
                      <a:endParaRPr lang="en-US" err="1"/>
                    </a:p>
                  </a:txBody>
                  <a:tcPr/>
                </a:tc>
                <a:tc>
                  <a:txBody>
                    <a:bodyPr/>
                    <a:lstStyle/>
                    <a:p>
                      <a:pPr algn="l" rtl="0" fontAlgn="base"/>
                      <a:r>
                        <a:rPr lang="en-US" sz="1200">
                          <a:effectLst/>
                        </a:rPr>
                        <a:t>100%</a:t>
                      </a:r>
                    </a:p>
                  </a:txBody>
                  <a:tcPr/>
                </a:tc>
                <a:extLst>
                  <a:ext uri="{0D108BD9-81ED-4DB2-BD59-A6C34878D82A}">
                    <a16:rowId xmlns:a16="http://schemas.microsoft.com/office/drawing/2014/main" val="2599328107"/>
                  </a:ext>
                </a:extLst>
              </a:tr>
              <a:tr h="431441">
                <a:tc>
                  <a:txBody>
                    <a:bodyPr/>
                    <a:lstStyle/>
                    <a:p>
                      <a:pPr lvl="0" algn="l">
                        <a:buNone/>
                      </a:pPr>
                      <a:r>
                        <a:rPr lang="en-US" sz="1200" b="0" i="0" u="none" strike="noStrike" noProof="0">
                          <a:solidFill>
                            <a:srgbClr val="000000"/>
                          </a:solidFill>
                          <a:effectLst/>
                          <a:latin typeface="Arial"/>
                        </a:rPr>
                        <a:t>Create database for Prototype in PhpMyAdmin</a:t>
                      </a:r>
                    </a:p>
                  </a:txBody>
                  <a:tcPr/>
                </a:tc>
                <a:tc>
                  <a:txBody>
                    <a:bodyPr/>
                    <a:lstStyle/>
                    <a:p>
                      <a:pPr algn="l" rtl="0" fontAlgn="base"/>
                      <a:r>
                        <a:rPr lang="en-US" sz="1200">
                          <a:effectLst/>
                        </a:rPr>
                        <a:t>100%</a:t>
                      </a:r>
                    </a:p>
                  </a:txBody>
                  <a:tcPr/>
                </a:tc>
                <a:extLst>
                  <a:ext uri="{0D108BD9-81ED-4DB2-BD59-A6C34878D82A}">
                    <a16:rowId xmlns:a16="http://schemas.microsoft.com/office/drawing/2014/main" val="3695552059"/>
                  </a:ext>
                </a:extLst>
              </a:tr>
              <a:tr h="402677">
                <a:tc>
                  <a:txBody>
                    <a:bodyPr/>
                    <a:lstStyle/>
                    <a:p>
                      <a:pPr algn="l" rtl="0" fontAlgn="base"/>
                      <a:r>
                        <a:rPr lang="en-US" sz="1200">
                          <a:effectLst/>
                        </a:rPr>
                        <a:t>Solve security issue (XSS)</a:t>
                      </a:r>
                    </a:p>
                  </a:txBody>
                  <a:tcPr/>
                </a:tc>
                <a:tc>
                  <a:txBody>
                    <a:bodyPr/>
                    <a:lstStyle/>
                    <a:p>
                      <a:pPr algn="l" rtl="0" fontAlgn="base"/>
                      <a:r>
                        <a:rPr lang="en-US" sz="1200">
                          <a:effectLst/>
                        </a:rPr>
                        <a:t>100%</a:t>
                      </a:r>
                    </a:p>
                  </a:txBody>
                  <a:tcPr/>
                </a:tc>
                <a:extLst>
                  <a:ext uri="{0D108BD9-81ED-4DB2-BD59-A6C34878D82A}">
                    <a16:rowId xmlns:a16="http://schemas.microsoft.com/office/drawing/2014/main" val="1718145108"/>
                  </a:ext>
                </a:extLst>
              </a:tr>
              <a:tr h="354026">
                <a:tc>
                  <a:txBody>
                    <a:bodyPr/>
                    <a:lstStyle/>
                    <a:p>
                      <a:pPr algn="l" rtl="0" fontAlgn="base"/>
                      <a:r>
                        <a:rPr lang="en-US" sz="1200">
                          <a:effectLst/>
                        </a:rPr>
                        <a:t>Help write Test Case document</a:t>
                      </a:r>
                    </a:p>
                  </a:txBody>
                  <a:tcPr/>
                </a:tc>
                <a:tc>
                  <a:txBody>
                    <a:bodyPr/>
                    <a:lstStyle/>
                    <a:p>
                      <a:pPr algn="l" rtl="0" fontAlgn="base"/>
                      <a:r>
                        <a:rPr lang="en-US" sz="1200">
                          <a:effectLst/>
                        </a:rPr>
                        <a:t>100%</a:t>
                      </a:r>
                    </a:p>
                  </a:txBody>
                  <a:tcPr/>
                </a:tc>
                <a:extLst>
                  <a:ext uri="{0D108BD9-81ED-4DB2-BD59-A6C34878D82A}">
                    <a16:rowId xmlns:a16="http://schemas.microsoft.com/office/drawing/2014/main" val="4206589918"/>
                  </a:ext>
                </a:extLst>
              </a:tr>
              <a:tr h="445061">
                <a:tc>
                  <a:txBody>
                    <a:bodyPr/>
                    <a:lstStyle/>
                    <a:p>
                      <a:pPr lvl="0" algn="l">
                        <a:buNone/>
                      </a:pPr>
                      <a:r>
                        <a:rPr lang="en-US" sz="1200" b="0" i="0" u="none" strike="noStrike" noProof="0">
                          <a:solidFill>
                            <a:srgbClr val="000000"/>
                          </a:solidFill>
                          <a:effectLst/>
                          <a:latin typeface="Arial"/>
                        </a:rPr>
                        <a:t>Report and Poster</a:t>
                      </a:r>
                      <a:endParaRPr lang="en-US"/>
                    </a:p>
                  </a:txBody>
                  <a:tcPr/>
                </a:tc>
                <a:tc>
                  <a:txBody>
                    <a:bodyPr/>
                    <a:lstStyle/>
                    <a:p>
                      <a:pPr lvl="0" algn="l">
                        <a:buNone/>
                      </a:pPr>
                      <a:r>
                        <a:rPr lang="en-US" sz="1200">
                          <a:effectLst/>
                        </a:rPr>
                        <a:t>100%</a:t>
                      </a:r>
                    </a:p>
                  </a:txBody>
                  <a:tcPr/>
                </a:tc>
                <a:extLst>
                  <a:ext uri="{0D108BD9-81ED-4DB2-BD59-A6C34878D82A}">
                    <a16:rowId xmlns:a16="http://schemas.microsoft.com/office/drawing/2014/main" val="2252701076"/>
                  </a:ext>
                </a:extLst>
              </a:tr>
            </a:tbl>
          </a:graphicData>
        </a:graphic>
      </p:graphicFrame>
    </p:spTree>
    <p:extLst>
      <p:ext uri="{BB962C8B-B14F-4D97-AF65-F5344CB8AC3E}">
        <p14:creationId xmlns:p14="http://schemas.microsoft.com/office/powerpoint/2010/main" val="9812090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EAAC0-0107-6455-A8D9-C57FD73C7557}"/>
              </a:ext>
            </a:extLst>
          </p:cNvPr>
          <p:cNvSpPr>
            <a:spLocks noGrp="1"/>
          </p:cNvSpPr>
          <p:nvPr>
            <p:ph type="title"/>
          </p:nvPr>
        </p:nvSpPr>
        <p:spPr>
          <a:xfrm>
            <a:off x="713225" y="433239"/>
            <a:ext cx="7717500" cy="572700"/>
          </a:xfrm>
        </p:spPr>
        <p:txBody>
          <a:bodyPr/>
          <a:lstStyle/>
          <a:p>
            <a:r>
              <a:rPr lang="en-US"/>
              <a:t>Task Allocation: Zi Qing</a:t>
            </a:r>
          </a:p>
        </p:txBody>
      </p:sp>
      <p:graphicFrame>
        <p:nvGraphicFramePr>
          <p:cNvPr id="4" name="Table 3">
            <a:extLst>
              <a:ext uri="{FF2B5EF4-FFF2-40B4-BE49-F238E27FC236}">
                <a16:creationId xmlns:a16="http://schemas.microsoft.com/office/drawing/2014/main" id="{4447BEAD-27D1-F064-24FF-22C523CE36A1}"/>
              </a:ext>
            </a:extLst>
          </p:cNvPr>
          <p:cNvGraphicFramePr>
            <a:graphicFrameLocks noGrp="1"/>
          </p:cNvGraphicFramePr>
          <p:nvPr>
            <p:extLst>
              <p:ext uri="{D42A27DB-BD31-4B8C-83A1-F6EECF244321}">
                <p14:modId xmlns:p14="http://schemas.microsoft.com/office/powerpoint/2010/main" val="1008679373"/>
              </p:ext>
            </p:extLst>
          </p:nvPr>
        </p:nvGraphicFramePr>
        <p:xfrm>
          <a:off x="1223920" y="1284610"/>
          <a:ext cx="6696958" cy="3214527"/>
        </p:xfrm>
        <a:graphic>
          <a:graphicData uri="http://schemas.openxmlformats.org/drawingml/2006/table">
            <a:tbl>
              <a:tblPr firstRow="1" bandRow="1">
                <a:tableStyleId>{5C22544A-7EE6-4342-B048-85BDC9FD1C3A}</a:tableStyleId>
              </a:tblPr>
              <a:tblGrid>
                <a:gridCol w="3348479">
                  <a:extLst>
                    <a:ext uri="{9D8B030D-6E8A-4147-A177-3AD203B41FA5}">
                      <a16:colId xmlns:a16="http://schemas.microsoft.com/office/drawing/2014/main" val="3705213708"/>
                    </a:ext>
                  </a:extLst>
                </a:gridCol>
                <a:gridCol w="3348479">
                  <a:extLst>
                    <a:ext uri="{9D8B030D-6E8A-4147-A177-3AD203B41FA5}">
                      <a16:colId xmlns:a16="http://schemas.microsoft.com/office/drawing/2014/main" val="2776490377"/>
                    </a:ext>
                  </a:extLst>
                </a:gridCol>
              </a:tblGrid>
              <a:tr h="317759">
                <a:tc>
                  <a:txBody>
                    <a:bodyPr/>
                    <a:lstStyle/>
                    <a:p>
                      <a:pPr algn="l" rtl="0" fontAlgn="base"/>
                      <a:r>
                        <a:rPr lang="en-US" sz="1200">
                          <a:effectLst/>
                        </a:rPr>
                        <a:t>Task ​</a:t>
                      </a:r>
                      <a:endParaRPr lang="en-US" sz="1200" b="1" i="0">
                        <a:solidFill>
                          <a:srgbClr val="FFFFFF"/>
                        </a:solidFill>
                        <a:effectLst/>
                      </a:endParaRPr>
                    </a:p>
                  </a:txBody>
                  <a:tcPr/>
                </a:tc>
                <a:tc>
                  <a:txBody>
                    <a:bodyPr/>
                    <a:lstStyle/>
                    <a:p>
                      <a:pPr algn="l" rtl="0" fontAlgn="base"/>
                      <a:r>
                        <a:rPr lang="en-US" sz="1200">
                          <a:effectLst/>
                        </a:rPr>
                        <a:t>Progress​</a:t>
                      </a:r>
                      <a:endParaRPr lang="en-US" sz="1200" b="1" i="0">
                        <a:solidFill>
                          <a:srgbClr val="FFFFFF"/>
                        </a:solidFill>
                        <a:effectLst/>
                      </a:endParaRPr>
                    </a:p>
                  </a:txBody>
                  <a:tcPr/>
                </a:tc>
                <a:extLst>
                  <a:ext uri="{0D108BD9-81ED-4DB2-BD59-A6C34878D82A}">
                    <a16:rowId xmlns:a16="http://schemas.microsoft.com/office/drawing/2014/main" val="2452909866"/>
                  </a:ext>
                </a:extLst>
              </a:tr>
              <a:tr h="512514">
                <a:tc>
                  <a:txBody>
                    <a:bodyPr/>
                    <a:lstStyle/>
                    <a:p>
                      <a:pPr algn="l" rtl="0" fontAlgn="base"/>
                      <a:r>
                        <a:rPr lang="en-US" sz="1200">
                          <a:effectLst/>
                        </a:rPr>
                        <a:t>Research </a:t>
                      </a:r>
                      <a:r>
                        <a:rPr lang="en-US" sz="1200" err="1">
                          <a:effectLst/>
                        </a:rPr>
                        <a:t>iFrame</a:t>
                      </a:r>
                      <a:r>
                        <a:rPr lang="en-US" sz="1200">
                          <a:effectLst/>
                        </a:rPr>
                        <a:t> </a:t>
                      </a:r>
                      <a:endParaRPr lang="en-US" sz="1200" b="0" i="0">
                        <a:solidFill>
                          <a:srgbClr val="000000"/>
                        </a:solidFill>
                        <a:effectLst/>
                      </a:endParaRPr>
                    </a:p>
                    <a:p>
                      <a:pPr lvl="0" algn="l">
                        <a:buNone/>
                      </a:pPr>
                      <a:r>
                        <a:rPr lang="en-US" sz="1200">
                          <a:effectLst/>
                        </a:rPr>
                        <a:t>plugins​</a:t>
                      </a:r>
                      <a:endParaRPr lang="en-US" sz="1200" b="0" i="0">
                        <a:solidFill>
                          <a:srgbClr val="000000"/>
                        </a:solidFill>
                        <a:effectLst/>
                      </a:endParaRPr>
                    </a:p>
                  </a:txBody>
                  <a:tcPr/>
                </a:tc>
                <a:tc>
                  <a:txBody>
                    <a:bodyPr/>
                    <a:lstStyle/>
                    <a:p>
                      <a:pPr algn="l" rtl="0" fontAlgn="base"/>
                      <a:r>
                        <a:rPr lang="en-US" sz="1200">
                          <a:effectLst/>
                        </a:rPr>
                        <a:t>100%​</a:t>
                      </a:r>
                      <a:endParaRPr lang="en-US" sz="1200" b="0" i="0">
                        <a:solidFill>
                          <a:srgbClr val="000000"/>
                        </a:solidFill>
                        <a:effectLst/>
                      </a:endParaRPr>
                    </a:p>
                  </a:txBody>
                  <a:tcPr/>
                </a:tc>
                <a:extLst>
                  <a:ext uri="{0D108BD9-81ED-4DB2-BD59-A6C34878D82A}">
                    <a16:rowId xmlns:a16="http://schemas.microsoft.com/office/drawing/2014/main" val="874471485"/>
                  </a:ext>
                </a:extLst>
              </a:tr>
              <a:tr h="317759">
                <a:tc>
                  <a:txBody>
                    <a:bodyPr/>
                    <a:lstStyle/>
                    <a:p>
                      <a:pPr algn="l" rtl="0" fontAlgn="base"/>
                      <a:r>
                        <a:rPr lang="en-US" sz="1200">
                          <a:effectLst/>
                        </a:rPr>
                        <a:t>lo-fi wireframe​ </a:t>
                      </a:r>
                      <a:endParaRPr lang="en-US" sz="1200" b="0" i="0">
                        <a:solidFill>
                          <a:srgbClr val="000000"/>
                        </a:solidFill>
                        <a:effectLst/>
                      </a:endParaRPr>
                    </a:p>
                  </a:txBody>
                  <a:tcPr/>
                </a:tc>
                <a:tc>
                  <a:txBody>
                    <a:bodyPr/>
                    <a:lstStyle/>
                    <a:p>
                      <a:pPr algn="l" rtl="0" fontAlgn="base"/>
                      <a:r>
                        <a:rPr lang="en-US" sz="1200">
                          <a:effectLst/>
                        </a:rPr>
                        <a:t>100%​</a:t>
                      </a:r>
                      <a:endParaRPr lang="en-US" sz="1200" b="0" i="0">
                        <a:solidFill>
                          <a:srgbClr val="000000"/>
                        </a:solidFill>
                        <a:effectLst/>
                      </a:endParaRPr>
                    </a:p>
                  </a:txBody>
                  <a:tcPr/>
                </a:tc>
                <a:extLst>
                  <a:ext uri="{0D108BD9-81ED-4DB2-BD59-A6C34878D82A}">
                    <a16:rowId xmlns:a16="http://schemas.microsoft.com/office/drawing/2014/main" val="2204828169"/>
                  </a:ext>
                </a:extLst>
              </a:tr>
              <a:tr h="512514">
                <a:tc>
                  <a:txBody>
                    <a:bodyPr/>
                    <a:lstStyle/>
                    <a:p>
                      <a:pPr algn="l" rtl="0" fontAlgn="base"/>
                      <a:r>
                        <a:rPr lang="en-US" sz="1200">
                          <a:effectLst/>
                        </a:rPr>
                        <a:t>Code carousel slider for the explore assets prototype</a:t>
                      </a:r>
                    </a:p>
                  </a:txBody>
                  <a:tcPr/>
                </a:tc>
                <a:tc>
                  <a:txBody>
                    <a:bodyPr/>
                    <a:lstStyle/>
                    <a:p>
                      <a:pPr algn="l" rtl="0" fontAlgn="base"/>
                      <a:r>
                        <a:rPr lang="en-US" sz="1200">
                          <a:effectLst/>
                        </a:rPr>
                        <a:t>100%​</a:t>
                      </a:r>
                      <a:endParaRPr lang="en-US" sz="1200" b="0" i="0">
                        <a:solidFill>
                          <a:srgbClr val="000000"/>
                        </a:solidFill>
                        <a:effectLst/>
                      </a:endParaRPr>
                    </a:p>
                  </a:txBody>
                  <a:tcPr/>
                </a:tc>
                <a:extLst>
                  <a:ext uri="{0D108BD9-81ED-4DB2-BD59-A6C34878D82A}">
                    <a16:rowId xmlns:a16="http://schemas.microsoft.com/office/drawing/2014/main" val="2115252689"/>
                  </a:ext>
                </a:extLst>
              </a:tr>
              <a:tr h="461263">
                <a:tc>
                  <a:txBody>
                    <a:bodyPr/>
                    <a:lstStyle/>
                    <a:p>
                      <a:pPr lvl="0" algn="l">
                        <a:buNone/>
                      </a:pPr>
                      <a:r>
                        <a:rPr lang="en-US" sz="1200" b="0" i="0" u="none" strike="noStrike" noProof="0">
                          <a:solidFill>
                            <a:srgbClr val="000000"/>
                          </a:solidFill>
                          <a:effectLst/>
                          <a:latin typeface="Arial"/>
                        </a:rPr>
                        <a:t>Make prototype for the website using PHP, VS code with backend database</a:t>
                      </a:r>
                      <a:endParaRPr lang="en-US"/>
                    </a:p>
                  </a:txBody>
                  <a:tcPr/>
                </a:tc>
                <a:tc>
                  <a:txBody>
                    <a:bodyPr/>
                    <a:lstStyle/>
                    <a:p>
                      <a:pPr algn="l" rtl="0" fontAlgn="base"/>
                      <a:r>
                        <a:rPr lang="en-US" sz="1200">
                          <a:effectLst/>
                        </a:rPr>
                        <a:t>100%</a:t>
                      </a:r>
                    </a:p>
                  </a:txBody>
                  <a:tcPr/>
                </a:tc>
                <a:extLst>
                  <a:ext uri="{0D108BD9-81ED-4DB2-BD59-A6C34878D82A}">
                    <a16:rowId xmlns:a16="http://schemas.microsoft.com/office/drawing/2014/main" val="2413892888"/>
                  </a:ext>
                </a:extLst>
              </a:tr>
              <a:tr h="317759">
                <a:tc>
                  <a:txBody>
                    <a:bodyPr/>
                    <a:lstStyle/>
                    <a:p>
                      <a:pPr algn="l" rtl="0" fontAlgn="base"/>
                      <a:r>
                        <a:rPr lang="en-US" sz="1200">
                          <a:effectLst/>
                        </a:rPr>
                        <a:t>Troubleshoot problems faced in Selenium testing</a:t>
                      </a:r>
                    </a:p>
                  </a:txBody>
                  <a:tcPr/>
                </a:tc>
                <a:tc>
                  <a:txBody>
                    <a:bodyPr/>
                    <a:lstStyle/>
                    <a:p>
                      <a:pPr algn="l" rtl="0" fontAlgn="auto"/>
                      <a:r>
                        <a:rPr lang="en-US" sz="1200">
                          <a:effectLst/>
                        </a:rPr>
                        <a:t>​100%</a:t>
                      </a:r>
                      <a:endParaRPr lang="en-US" sz="1200" b="0" i="0">
                        <a:solidFill>
                          <a:srgbClr val="000000"/>
                        </a:solidFill>
                        <a:effectLst/>
                        <a:latin typeface="Calibri"/>
                      </a:endParaRPr>
                    </a:p>
                  </a:txBody>
                  <a:tcPr/>
                </a:tc>
                <a:extLst>
                  <a:ext uri="{0D108BD9-81ED-4DB2-BD59-A6C34878D82A}">
                    <a16:rowId xmlns:a16="http://schemas.microsoft.com/office/drawing/2014/main" val="1871867224"/>
                  </a:ext>
                </a:extLst>
              </a:tr>
              <a:tr h="317759">
                <a:tc>
                  <a:txBody>
                    <a:bodyPr/>
                    <a:lstStyle/>
                    <a:p>
                      <a:pPr algn="l" rtl="0" fontAlgn="auto"/>
                      <a:r>
                        <a:rPr lang="en-US" sz="1200">
                          <a:effectLst/>
                        </a:rPr>
                        <a:t>​Testing on Selenium</a:t>
                      </a:r>
                      <a:endParaRPr lang="en-US" sz="1200" b="0" i="0">
                        <a:solidFill>
                          <a:srgbClr val="000000"/>
                        </a:solidFill>
                        <a:effectLst/>
                        <a:latin typeface="Calibri"/>
                      </a:endParaRPr>
                    </a:p>
                  </a:txBody>
                  <a:tcPr/>
                </a:tc>
                <a:tc>
                  <a:txBody>
                    <a:bodyPr/>
                    <a:lstStyle/>
                    <a:p>
                      <a:pPr algn="l" rtl="0" fontAlgn="auto"/>
                      <a:r>
                        <a:rPr lang="en-US" sz="1200">
                          <a:effectLst/>
                        </a:rPr>
                        <a:t>​100% </a:t>
                      </a:r>
                      <a:endParaRPr lang="en-US" sz="1200" b="0" i="0">
                        <a:solidFill>
                          <a:srgbClr val="000000"/>
                        </a:solidFill>
                        <a:effectLst/>
                        <a:latin typeface="Calibri"/>
                      </a:endParaRPr>
                    </a:p>
                  </a:txBody>
                  <a:tcPr/>
                </a:tc>
                <a:extLst>
                  <a:ext uri="{0D108BD9-81ED-4DB2-BD59-A6C34878D82A}">
                    <a16:rowId xmlns:a16="http://schemas.microsoft.com/office/drawing/2014/main" val="692271303"/>
                  </a:ext>
                </a:extLst>
              </a:tr>
              <a:tr h="317759">
                <a:tc>
                  <a:txBody>
                    <a:bodyPr/>
                    <a:lstStyle/>
                    <a:p>
                      <a:pPr algn="l" rtl="0" fontAlgn="auto"/>
                      <a:r>
                        <a:rPr lang="en-US" sz="1200">
                          <a:effectLst/>
                        </a:rPr>
                        <a:t>​Report and poster</a:t>
                      </a:r>
                      <a:endParaRPr lang="en-US" sz="1200" b="0" i="0">
                        <a:solidFill>
                          <a:srgbClr val="000000"/>
                        </a:solidFill>
                        <a:effectLst/>
                        <a:latin typeface="Calibri"/>
                      </a:endParaRPr>
                    </a:p>
                  </a:txBody>
                  <a:tcPr/>
                </a:tc>
                <a:tc>
                  <a:txBody>
                    <a:bodyPr/>
                    <a:lstStyle/>
                    <a:p>
                      <a:pPr algn="l" fontAlgn="t"/>
                      <a:r>
                        <a:rPr lang="en-US" sz="1200" b="0" i="0">
                          <a:solidFill>
                            <a:srgbClr val="000000"/>
                          </a:solidFill>
                          <a:effectLst/>
                          <a:latin typeface="Arial"/>
                        </a:rPr>
                        <a:t>100%</a:t>
                      </a:r>
                    </a:p>
                  </a:txBody>
                  <a:tcPr/>
                </a:tc>
                <a:extLst>
                  <a:ext uri="{0D108BD9-81ED-4DB2-BD59-A6C34878D82A}">
                    <a16:rowId xmlns:a16="http://schemas.microsoft.com/office/drawing/2014/main" val="3781032682"/>
                  </a:ext>
                </a:extLst>
              </a:tr>
            </a:tbl>
          </a:graphicData>
        </a:graphic>
      </p:graphicFrame>
    </p:spTree>
    <p:extLst>
      <p:ext uri="{BB962C8B-B14F-4D97-AF65-F5344CB8AC3E}">
        <p14:creationId xmlns:p14="http://schemas.microsoft.com/office/powerpoint/2010/main" val="1391523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22825-EF0A-6BCD-0953-5D6DC99A3B1E}"/>
              </a:ext>
            </a:extLst>
          </p:cNvPr>
          <p:cNvSpPr>
            <a:spLocks noGrp="1"/>
          </p:cNvSpPr>
          <p:nvPr>
            <p:ph type="title"/>
          </p:nvPr>
        </p:nvSpPr>
        <p:spPr/>
        <p:txBody>
          <a:bodyPr/>
          <a:lstStyle/>
          <a:p>
            <a:r>
              <a:rPr lang="en-US"/>
              <a:t>Problems</a:t>
            </a:r>
          </a:p>
        </p:txBody>
      </p:sp>
      <p:sp>
        <p:nvSpPr>
          <p:cNvPr id="6" name="Subtitle 5">
            <a:extLst>
              <a:ext uri="{FF2B5EF4-FFF2-40B4-BE49-F238E27FC236}">
                <a16:creationId xmlns:a16="http://schemas.microsoft.com/office/drawing/2014/main" id="{A0D2D3BA-AA7F-0C19-C5E5-B4238679F75F}"/>
              </a:ext>
            </a:extLst>
          </p:cNvPr>
          <p:cNvSpPr>
            <a:spLocks noGrp="1"/>
          </p:cNvSpPr>
          <p:nvPr>
            <p:ph type="subTitle" idx="1"/>
          </p:nvPr>
        </p:nvSpPr>
        <p:spPr/>
        <p:txBody>
          <a:bodyPr/>
          <a:lstStyle/>
          <a:p>
            <a:pPr>
              <a:buFont typeface="Arial"/>
              <a:buChar char="•"/>
            </a:pPr>
            <a:r>
              <a:rPr lang="en-US">
                <a:cs typeface="Arial"/>
              </a:rPr>
              <a:t>Users are sent to the appropriate site in a new tab and leave the OL platform when they click on any external links, including html pages, videos, </a:t>
            </a:r>
            <a:r>
              <a:rPr lang="en-US" err="1">
                <a:cs typeface="Arial"/>
              </a:rPr>
              <a:t>youtube</a:t>
            </a:r>
            <a:r>
              <a:rPr lang="en-US">
                <a:cs typeface="Arial"/>
              </a:rPr>
              <a:t>, and pdf files. We want the third-party websites to be viewed inside of an </a:t>
            </a:r>
            <a:r>
              <a:rPr lang="en-US" err="1">
                <a:cs typeface="Arial"/>
              </a:rPr>
              <a:t>iframe</a:t>
            </a:r>
            <a:r>
              <a:rPr lang="en-US">
                <a:cs typeface="Arial"/>
              </a:rPr>
              <a:t> on our platform.</a:t>
            </a:r>
            <a:endParaRPr lang="en-US" sz="1200">
              <a:latin typeface="Calibri"/>
              <a:cs typeface="Calibri"/>
            </a:endParaRPr>
          </a:p>
          <a:p>
            <a:pPr>
              <a:buFont typeface="Arial"/>
              <a:buChar char="•"/>
            </a:pPr>
            <a:endParaRPr lang="en-US">
              <a:cs typeface="Arial"/>
            </a:endParaRPr>
          </a:p>
          <a:p>
            <a:pPr>
              <a:buFont typeface="Arial"/>
              <a:buChar char="•"/>
            </a:pPr>
            <a:r>
              <a:rPr lang="en-GB" sz="1300">
                <a:cs typeface="Calibri"/>
              </a:rPr>
              <a:t>frames are used for displaying assets [aka resources] including PDF, JPG, PNG, MP4 MP3, &amp; HTML file types for web platform; and courses [made up of those assets]</a:t>
            </a:r>
            <a:endParaRPr lang="en-US" sz="1300">
              <a:cs typeface="Calibri"/>
            </a:endParaRPr>
          </a:p>
          <a:p>
            <a:pPr>
              <a:buFont typeface="Arial"/>
              <a:buChar char="•"/>
            </a:pPr>
            <a:endParaRPr lang="en-GB" sz="1300">
              <a:cs typeface="Calibri"/>
            </a:endParaRPr>
          </a:p>
          <a:p>
            <a:pPr>
              <a:buFont typeface="Calibri"/>
              <a:buChar char="•"/>
            </a:pPr>
            <a:r>
              <a:rPr lang="en-GB" sz="1300">
                <a:cs typeface="Calibri"/>
              </a:rPr>
              <a:t>When users access any external links [html page, video, </a:t>
            </a:r>
            <a:r>
              <a:rPr lang="en-GB" sz="1300" err="1">
                <a:cs typeface="Calibri"/>
              </a:rPr>
              <a:t>youtube</a:t>
            </a:r>
            <a:r>
              <a:rPr lang="en-GB" sz="1300">
                <a:cs typeface="Calibri"/>
              </a:rPr>
              <a:t>, pdf etc] they are sent to the respective site in a new tab, leaving the OL platform. We want the 3</a:t>
            </a:r>
            <a:r>
              <a:rPr lang="en-GB" sz="1300" baseline="30000">
                <a:cs typeface="Calibri"/>
              </a:rPr>
              <a:t>rd</a:t>
            </a:r>
            <a:r>
              <a:rPr lang="en-GB" sz="1300">
                <a:cs typeface="Calibri"/>
              </a:rPr>
              <a:t> party sites to be viewed within our platform within an </a:t>
            </a:r>
            <a:r>
              <a:rPr lang="en-GB" sz="1300" err="1">
                <a:cs typeface="Calibri"/>
              </a:rPr>
              <a:t>iframe</a:t>
            </a:r>
            <a:endParaRPr lang="en-US" sz="1300">
              <a:cs typeface="Calibri"/>
            </a:endParaRPr>
          </a:p>
          <a:p>
            <a:pPr>
              <a:buFont typeface="Calibri"/>
              <a:buChar char="•"/>
            </a:pPr>
            <a:endParaRPr lang="en-GB" sz="1300">
              <a:cs typeface="Calibri"/>
            </a:endParaRPr>
          </a:p>
          <a:p>
            <a:pPr>
              <a:buFont typeface="Calibri"/>
              <a:buChar char="•"/>
            </a:pPr>
            <a:r>
              <a:rPr lang="en-GB" sz="1300">
                <a:cs typeface="Calibri"/>
              </a:rPr>
              <a:t>In mobile app we do not use </a:t>
            </a:r>
            <a:r>
              <a:rPr lang="en-GB" sz="1300" err="1">
                <a:cs typeface="Calibri"/>
              </a:rPr>
              <a:t>iframes</a:t>
            </a:r>
            <a:r>
              <a:rPr lang="en-GB" sz="1300">
                <a:cs typeface="Calibri"/>
              </a:rPr>
              <a:t>, we use only viewers for display of various asset types. </a:t>
            </a:r>
            <a:endParaRPr lang="en-US" sz="1300">
              <a:cs typeface="Calibri"/>
            </a:endParaRPr>
          </a:p>
          <a:p>
            <a:pPr marL="139700" indent="0"/>
            <a:endParaRPr lang="en-GB" sz="1300">
              <a:cs typeface="Calibri"/>
            </a:endParaRPr>
          </a:p>
          <a:p>
            <a:pPr>
              <a:buFont typeface="Calibri"/>
              <a:buChar char="•"/>
            </a:pPr>
            <a:r>
              <a:rPr lang="en-GB" sz="1300">
                <a:cs typeface="Calibri"/>
              </a:rPr>
              <a:t>Links in the PDF cannot work with this viewer</a:t>
            </a:r>
            <a:endParaRPr lang="en-US" sz="1300">
              <a:cs typeface="Calibri"/>
            </a:endParaRPr>
          </a:p>
          <a:p>
            <a:pPr>
              <a:buFont typeface="Arial"/>
              <a:buChar char="•"/>
            </a:pPr>
            <a:endParaRPr lang="en-US">
              <a:cs typeface="Arial"/>
            </a:endParaRPr>
          </a:p>
        </p:txBody>
      </p:sp>
    </p:spTree>
    <p:extLst>
      <p:ext uri="{BB962C8B-B14F-4D97-AF65-F5344CB8AC3E}">
        <p14:creationId xmlns:p14="http://schemas.microsoft.com/office/powerpoint/2010/main" val="35794768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EAAC0-0107-6455-A8D9-C57FD73C7557}"/>
              </a:ext>
            </a:extLst>
          </p:cNvPr>
          <p:cNvSpPr>
            <a:spLocks noGrp="1"/>
          </p:cNvSpPr>
          <p:nvPr>
            <p:ph type="title"/>
          </p:nvPr>
        </p:nvSpPr>
        <p:spPr>
          <a:xfrm>
            <a:off x="713225" y="422656"/>
            <a:ext cx="7717500" cy="572700"/>
          </a:xfrm>
        </p:spPr>
        <p:txBody>
          <a:bodyPr/>
          <a:lstStyle/>
          <a:p>
            <a:r>
              <a:rPr lang="en-US"/>
              <a:t>Task Allocation: Mable</a:t>
            </a:r>
          </a:p>
        </p:txBody>
      </p:sp>
      <p:graphicFrame>
        <p:nvGraphicFramePr>
          <p:cNvPr id="4" name="Table 3">
            <a:extLst>
              <a:ext uri="{FF2B5EF4-FFF2-40B4-BE49-F238E27FC236}">
                <a16:creationId xmlns:a16="http://schemas.microsoft.com/office/drawing/2014/main" id="{74F7056F-67FF-07FE-DC0F-6D17346856B9}"/>
              </a:ext>
            </a:extLst>
          </p:cNvPr>
          <p:cNvGraphicFramePr>
            <a:graphicFrameLocks noGrp="1"/>
          </p:cNvGraphicFramePr>
          <p:nvPr>
            <p:extLst>
              <p:ext uri="{D42A27DB-BD31-4B8C-83A1-F6EECF244321}">
                <p14:modId xmlns:p14="http://schemas.microsoft.com/office/powerpoint/2010/main" val="1115542676"/>
              </p:ext>
            </p:extLst>
          </p:nvPr>
        </p:nvGraphicFramePr>
        <p:xfrm>
          <a:off x="1279553" y="1284611"/>
          <a:ext cx="6585688" cy="3275947"/>
        </p:xfrm>
        <a:graphic>
          <a:graphicData uri="http://schemas.openxmlformats.org/drawingml/2006/table">
            <a:tbl>
              <a:tblPr firstRow="1" bandRow="1">
                <a:tableStyleId>{5C22544A-7EE6-4342-B048-85BDC9FD1C3A}</a:tableStyleId>
              </a:tblPr>
              <a:tblGrid>
                <a:gridCol w="3292844">
                  <a:extLst>
                    <a:ext uri="{9D8B030D-6E8A-4147-A177-3AD203B41FA5}">
                      <a16:colId xmlns:a16="http://schemas.microsoft.com/office/drawing/2014/main" val="962309607"/>
                    </a:ext>
                  </a:extLst>
                </a:gridCol>
                <a:gridCol w="3292844">
                  <a:extLst>
                    <a:ext uri="{9D8B030D-6E8A-4147-A177-3AD203B41FA5}">
                      <a16:colId xmlns:a16="http://schemas.microsoft.com/office/drawing/2014/main" val="867433959"/>
                    </a:ext>
                  </a:extLst>
                </a:gridCol>
              </a:tblGrid>
              <a:tr h="418372">
                <a:tc>
                  <a:txBody>
                    <a:bodyPr/>
                    <a:lstStyle/>
                    <a:p>
                      <a:pPr algn="l" rtl="0" fontAlgn="base"/>
                      <a:r>
                        <a:rPr lang="en-US" sz="1200">
                          <a:effectLst/>
                        </a:rPr>
                        <a:t>Task ​</a:t>
                      </a:r>
                      <a:endParaRPr lang="en-US" sz="1050" b="1" i="0">
                        <a:solidFill>
                          <a:srgbClr val="FFFFFF"/>
                        </a:solidFill>
                        <a:effectLst/>
                      </a:endParaRPr>
                    </a:p>
                  </a:txBody>
                  <a:tcPr/>
                </a:tc>
                <a:tc>
                  <a:txBody>
                    <a:bodyPr/>
                    <a:lstStyle/>
                    <a:p>
                      <a:pPr algn="l" rtl="0" fontAlgn="base"/>
                      <a:r>
                        <a:rPr lang="en-US" sz="1200">
                          <a:effectLst/>
                        </a:rPr>
                        <a:t>Progress​</a:t>
                      </a:r>
                      <a:endParaRPr lang="en-US" sz="1050" b="1" i="0">
                        <a:solidFill>
                          <a:srgbClr val="FFFFFF"/>
                        </a:solidFill>
                        <a:effectLst/>
                      </a:endParaRPr>
                    </a:p>
                  </a:txBody>
                  <a:tcPr/>
                </a:tc>
                <a:extLst>
                  <a:ext uri="{0D108BD9-81ED-4DB2-BD59-A6C34878D82A}">
                    <a16:rowId xmlns:a16="http://schemas.microsoft.com/office/drawing/2014/main" val="2281935914"/>
                  </a:ext>
                </a:extLst>
              </a:tr>
              <a:tr h="282540">
                <a:tc>
                  <a:txBody>
                    <a:bodyPr/>
                    <a:lstStyle/>
                    <a:p>
                      <a:pPr algn="l" rtl="0" fontAlgn="base"/>
                      <a:r>
                        <a:rPr lang="en-US" sz="1200">
                          <a:effectLst/>
                        </a:rPr>
                        <a:t>Research of plugins and </a:t>
                      </a:r>
                      <a:r>
                        <a:rPr lang="en-US" sz="1200" err="1">
                          <a:effectLst/>
                        </a:rPr>
                        <a:t>iframe</a:t>
                      </a:r>
                      <a:r>
                        <a:rPr lang="en-US" sz="1200">
                          <a:effectLst/>
                        </a:rPr>
                        <a:t>​</a:t>
                      </a:r>
                      <a:endParaRPr lang="en-US" sz="1050" b="0" i="0">
                        <a:solidFill>
                          <a:srgbClr val="000000"/>
                        </a:solidFill>
                        <a:effectLst/>
                      </a:endParaRPr>
                    </a:p>
                  </a:txBody>
                  <a:tcPr/>
                </a:tc>
                <a:tc>
                  <a:txBody>
                    <a:bodyPr/>
                    <a:lstStyle/>
                    <a:p>
                      <a:pPr algn="l" rtl="0" fontAlgn="base"/>
                      <a:r>
                        <a:rPr lang="en-US" sz="1200">
                          <a:effectLst/>
                        </a:rPr>
                        <a:t>100%​</a:t>
                      </a:r>
                      <a:endParaRPr lang="en-US" sz="1050" b="0" i="0">
                        <a:solidFill>
                          <a:srgbClr val="000000"/>
                        </a:solidFill>
                        <a:effectLst/>
                      </a:endParaRPr>
                    </a:p>
                  </a:txBody>
                  <a:tcPr/>
                </a:tc>
                <a:extLst>
                  <a:ext uri="{0D108BD9-81ED-4DB2-BD59-A6C34878D82A}">
                    <a16:rowId xmlns:a16="http://schemas.microsoft.com/office/drawing/2014/main" val="3933763599"/>
                  </a:ext>
                </a:extLst>
              </a:tr>
              <a:tr h="646575">
                <a:tc>
                  <a:txBody>
                    <a:bodyPr/>
                    <a:lstStyle/>
                    <a:p>
                      <a:pPr algn="l" rtl="0" fontAlgn="base"/>
                      <a:r>
                        <a:rPr lang="en-US" sz="1200">
                          <a:effectLst/>
                        </a:rPr>
                        <a:t>Code the embed documents​</a:t>
                      </a:r>
                      <a:endParaRPr lang="en-US" sz="1050" b="0" i="0">
                        <a:solidFill>
                          <a:srgbClr val="000000"/>
                        </a:solidFill>
                        <a:effectLst/>
                      </a:endParaRPr>
                    </a:p>
                  </a:txBody>
                  <a:tcPr/>
                </a:tc>
                <a:tc>
                  <a:txBody>
                    <a:bodyPr/>
                    <a:lstStyle/>
                    <a:p>
                      <a:pPr algn="l" rtl="0" fontAlgn="base"/>
                      <a:r>
                        <a:rPr lang="en-US" sz="1200">
                          <a:effectLst/>
                        </a:rPr>
                        <a:t>100%​</a:t>
                      </a:r>
                      <a:endParaRPr lang="en-US" sz="1050" b="0" i="0">
                        <a:solidFill>
                          <a:srgbClr val="000000"/>
                        </a:solidFill>
                        <a:effectLst/>
                      </a:endParaRPr>
                    </a:p>
                  </a:txBody>
                  <a:tcPr/>
                </a:tc>
                <a:extLst>
                  <a:ext uri="{0D108BD9-81ED-4DB2-BD59-A6C34878D82A}">
                    <a16:rowId xmlns:a16="http://schemas.microsoft.com/office/drawing/2014/main" val="3889530898"/>
                  </a:ext>
                </a:extLst>
              </a:tr>
              <a:tr h="282540">
                <a:tc>
                  <a:txBody>
                    <a:bodyPr/>
                    <a:lstStyle/>
                    <a:p>
                      <a:pPr lvl="0" algn="l">
                        <a:buNone/>
                      </a:pPr>
                      <a:r>
                        <a:rPr lang="en-US" sz="1200" b="0" i="0" u="none" strike="noStrike" noProof="0">
                          <a:solidFill>
                            <a:srgbClr val="000000"/>
                          </a:solidFill>
                          <a:effectLst/>
                          <a:latin typeface="Arial"/>
                        </a:rPr>
                        <a:t>Front-end web development (VS)</a:t>
                      </a:r>
                    </a:p>
                  </a:txBody>
                  <a:tcPr/>
                </a:tc>
                <a:tc>
                  <a:txBody>
                    <a:bodyPr/>
                    <a:lstStyle/>
                    <a:p>
                      <a:pPr algn="l" rtl="0" fontAlgn="base"/>
                      <a:r>
                        <a:rPr lang="en-US" sz="1200">
                          <a:effectLst/>
                        </a:rPr>
                        <a:t>100%</a:t>
                      </a:r>
                    </a:p>
                  </a:txBody>
                  <a:tcPr/>
                </a:tc>
                <a:extLst>
                  <a:ext uri="{0D108BD9-81ED-4DB2-BD59-A6C34878D82A}">
                    <a16:rowId xmlns:a16="http://schemas.microsoft.com/office/drawing/2014/main" val="3809368511"/>
                  </a:ext>
                </a:extLst>
              </a:tr>
              <a:tr h="282540">
                <a:tc>
                  <a:txBody>
                    <a:bodyPr/>
                    <a:lstStyle/>
                    <a:p>
                      <a:pPr algn="l" rtl="0" fontAlgn="auto"/>
                      <a:r>
                        <a:rPr lang="en-US" sz="1800">
                          <a:effectLst/>
                        </a:rPr>
                        <a:t>​</a:t>
                      </a:r>
                      <a:r>
                        <a:rPr lang="en-US" sz="1200" b="0" i="0" u="none" strike="noStrike" noProof="0">
                          <a:solidFill>
                            <a:srgbClr val="000000"/>
                          </a:solidFill>
                          <a:effectLst/>
                          <a:latin typeface="Arial"/>
                        </a:rPr>
                        <a:t>Make prototype for the website using </a:t>
                      </a:r>
                      <a:r>
                        <a:rPr lang="en-US" sz="1200" b="0" i="0" u="none" strike="noStrike" noProof="0" err="1">
                          <a:solidFill>
                            <a:srgbClr val="000000"/>
                          </a:solidFill>
                          <a:effectLst/>
                          <a:latin typeface="Arial"/>
                        </a:rPr>
                        <a:t>php</a:t>
                      </a:r>
                      <a:r>
                        <a:rPr lang="en-US" sz="1200" b="0" i="0" u="none" strike="noStrike" noProof="0">
                          <a:solidFill>
                            <a:srgbClr val="000000"/>
                          </a:solidFill>
                          <a:effectLst/>
                          <a:latin typeface="Arial"/>
                        </a:rPr>
                        <a:t>, VS code with backend database</a:t>
                      </a:r>
                      <a:endParaRPr lang="en-US" sz="1200">
                        <a:effectLst/>
                      </a:endParaRPr>
                    </a:p>
                  </a:txBody>
                  <a:tcPr/>
                </a:tc>
                <a:tc>
                  <a:txBody>
                    <a:bodyPr/>
                    <a:lstStyle/>
                    <a:p>
                      <a:pPr lvl="0" algn="l">
                        <a:buNone/>
                      </a:pPr>
                      <a:r>
                        <a:rPr lang="en-US" sz="1200" b="0" i="0" u="none" strike="noStrike" noProof="0">
                          <a:solidFill>
                            <a:srgbClr val="000000"/>
                          </a:solidFill>
                          <a:effectLst/>
                          <a:latin typeface="Arial"/>
                        </a:rPr>
                        <a:t>100% </a:t>
                      </a:r>
                      <a:endParaRPr lang="en-US"/>
                    </a:p>
                  </a:txBody>
                  <a:tcPr/>
                </a:tc>
                <a:extLst>
                  <a:ext uri="{0D108BD9-81ED-4DB2-BD59-A6C34878D82A}">
                    <a16:rowId xmlns:a16="http://schemas.microsoft.com/office/drawing/2014/main" val="3773108665"/>
                  </a:ext>
                </a:extLst>
              </a:tr>
              <a:tr h="282540">
                <a:tc>
                  <a:txBody>
                    <a:bodyPr/>
                    <a:lstStyle/>
                    <a:p>
                      <a:pPr algn="l" rtl="0" fontAlgn="auto"/>
                      <a:r>
                        <a:rPr lang="en-US" sz="1800">
                          <a:effectLst/>
                        </a:rPr>
                        <a:t>​</a:t>
                      </a:r>
                      <a:r>
                        <a:rPr lang="en-US" sz="1200" b="0" i="0" u="none" strike="noStrike" noProof="0">
                          <a:solidFill>
                            <a:srgbClr val="000000"/>
                          </a:solidFill>
                          <a:effectLst/>
                          <a:latin typeface="Arial"/>
                        </a:rPr>
                        <a:t>Solve security issue (XSS)</a:t>
                      </a:r>
                    </a:p>
                  </a:txBody>
                  <a:tcPr/>
                </a:tc>
                <a:tc>
                  <a:txBody>
                    <a:bodyPr/>
                    <a:lstStyle/>
                    <a:p>
                      <a:pPr algn="l" rtl="0" fontAlgn="auto"/>
                      <a:r>
                        <a:rPr lang="en-US" sz="1200">
                          <a:effectLst/>
                        </a:rPr>
                        <a:t>100%</a:t>
                      </a:r>
                    </a:p>
                  </a:txBody>
                  <a:tcPr/>
                </a:tc>
                <a:extLst>
                  <a:ext uri="{0D108BD9-81ED-4DB2-BD59-A6C34878D82A}">
                    <a16:rowId xmlns:a16="http://schemas.microsoft.com/office/drawing/2014/main" val="2305408604"/>
                  </a:ext>
                </a:extLst>
              </a:tr>
              <a:tr h="282540">
                <a:tc>
                  <a:txBody>
                    <a:bodyPr/>
                    <a:lstStyle/>
                    <a:p>
                      <a:pPr algn="l" rtl="0" fontAlgn="auto"/>
                      <a:r>
                        <a:rPr lang="en-US" sz="1800">
                          <a:effectLst/>
                        </a:rPr>
                        <a:t>​</a:t>
                      </a:r>
                      <a:r>
                        <a:rPr lang="en-US" sz="1200">
                          <a:effectLst/>
                        </a:rPr>
                        <a:t>Create low-fi wireframe</a:t>
                      </a:r>
                      <a:endParaRPr lang="en-US" sz="1200" b="0" i="0" u="none" strike="noStrike" noProof="0">
                        <a:solidFill>
                          <a:srgbClr val="000000"/>
                        </a:solidFill>
                        <a:effectLst/>
                        <a:latin typeface="Arial"/>
                      </a:endParaRPr>
                    </a:p>
                  </a:txBody>
                  <a:tcPr/>
                </a:tc>
                <a:tc>
                  <a:txBody>
                    <a:bodyPr/>
                    <a:lstStyle/>
                    <a:p>
                      <a:pPr algn="l" rtl="0" fontAlgn="auto"/>
                      <a:r>
                        <a:rPr lang="en-US" sz="1800">
                          <a:effectLst/>
                        </a:rPr>
                        <a:t>​</a:t>
                      </a:r>
                      <a:r>
                        <a:rPr lang="en-US" sz="1200" b="0" i="0" u="none" strike="noStrike" noProof="0">
                          <a:solidFill>
                            <a:srgbClr val="000000"/>
                          </a:solidFill>
                          <a:effectLst/>
                          <a:latin typeface="Arial"/>
                        </a:rPr>
                        <a:t>100% </a:t>
                      </a:r>
                      <a:endParaRPr lang="en-US" sz="1800" b="0" i="0">
                        <a:solidFill>
                          <a:srgbClr val="000000"/>
                        </a:solidFill>
                        <a:effectLst/>
                        <a:latin typeface="Calibri" panose="020F0502020204030204" pitchFamily="34" charset="0"/>
                      </a:endParaRPr>
                    </a:p>
                  </a:txBody>
                  <a:tcPr/>
                </a:tc>
                <a:extLst>
                  <a:ext uri="{0D108BD9-81ED-4DB2-BD59-A6C34878D82A}">
                    <a16:rowId xmlns:a16="http://schemas.microsoft.com/office/drawing/2014/main" val="3676352850"/>
                  </a:ext>
                </a:extLst>
              </a:tr>
              <a:tr h="282540">
                <a:tc>
                  <a:txBody>
                    <a:bodyPr/>
                    <a:lstStyle/>
                    <a:p>
                      <a:pPr algn="l" rtl="0" fontAlgn="auto"/>
                      <a:r>
                        <a:rPr lang="en-US" sz="1800">
                          <a:effectLst/>
                        </a:rPr>
                        <a:t>​</a:t>
                      </a:r>
                      <a:r>
                        <a:rPr lang="en-US" sz="1200" b="0" i="0" u="none" strike="noStrike" noProof="0">
                          <a:solidFill>
                            <a:srgbClr val="000000"/>
                          </a:solidFill>
                          <a:effectLst/>
                          <a:latin typeface="Arial"/>
                        </a:rPr>
                        <a:t>Report and poster</a:t>
                      </a:r>
                      <a:endParaRPr lang="en-US" sz="1800" b="0" i="0">
                        <a:solidFill>
                          <a:srgbClr val="000000"/>
                        </a:solidFill>
                        <a:effectLst/>
                        <a:latin typeface="Calibri" panose="020F0502020204030204" pitchFamily="34" charset="0"/>
                      </a:endParaRPr>
                    </a:p>
                  </a:txBody>
                  <a:tcPr/>
                </a:tc>
                <a:tc>
                  <a:txBody>
                    <a:bodyPr/>
                    <a:lstStyle/>
                    <a:p>
                      <a:pPr algn="l" fontAlgn="t"/>
                      <a:r>
                        <a:rPr lang="en-US" sz="1200" b="0" i="0">
                          <a:solidFill>
                            <a:srgbClr val="000000"/>
                          </a:solidFill>
                          <a:effectLst/>
                          <a:latin typeface="Segoe UI"/>
                        </a:rPr>
                        <a:t>100%</a:t>
                      </a:r>
                      <a:endParaRPr lang="en-US" b="0" i="0">
                        <a:solidFill>
                          <a:srgbClr val="000000"/>
                        </a:solidFill>
                        <a:effectLst/>
                        <a:latin typeface="Segoe UI" panose="020B0502040204020203" pitchFamily="34" charset="0"/>
                      </a:endParaRPr>
                    </a:p>
                  </a:txBody>
                  <a:tcPr/>
                </a:tc>
                <a:extLst>
                  <a:ext uri="{0D108BD9-81ED-4DB2-BD59-A6C34878D82A}">
                    <a16:rowId xmlns:a16="http://schemas.microsoft.com/office/drawing/2014/main" val="2903058448"/>
                  </a:ext>
                </a:extLst>
              </a:tr>
            </a:tbl>
          </a:graphicData>
        </a:graphic>
      </p:graphicFrame>
    </p:spTree>
    <p:extLst>
      <p:ext uri="{BB962C8B-B14F-4D97-AF65-F5344CB8AC3E}">
        <p14:creationId xmlns:p14="http://schemas.microsoft.com/office/powerpoint/2010/main" val="35199378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EAAC0-0107-6455-A8D9-C57FD73C7557}"/>
              </a:ext>
            </a:extLst>
          </p:cNvPr>
          <p:cNvSpPr>
            <a:spLocks noGrp="1"/>
          </p:cNvSpPr>
          <p:nvPr>
            <p:ph type="title"/>
          </p:nvPr>
        </p:nvSpPr>
        <p:spPr/>
        <p:txBody>
          <a:bodyPr/>
          <a:lstStyle/>
          <a:p>
            <a:r>
              <a:rPr lang="en-US"/>
              <a:t>Task Allocation: Celest </a:t>
            </a:r>
          </a:p>
        </p:txBody>
      </p:sp>
      <p:graphicFrame>
        <p:nvGraphicFramePr>
          <p:cNvPr id="4" name="Table 3">
            <a:extLst>
              <a:ext uri="{FF2B5EF4-FFF2-40B4-BE49-F238E27FC236}">
                <a16:creationId xmlns:a16="http://schemas.microsoft.com/office/drawing/2014/main" id="{2EBCC12B-F910-A9C6-61AE-B5A69508D6E2}"/>
              </a:ext>
            </a:extLst>
          </p:cNvPr>
          <p:cNvGraphicFramePr>
            <a:graphicFrameLocks noGrp="1"/>
          </p:cNvGraphicFramePr>
          <p:nvPr>
            <p:extLst>
              <p:ext uri="{D42A27DB-BD31-4B8C-83A1-F6EECF244321}">
                <p14:modId xmlns:p14="http://schemas.microsoft.com/office/powerpoint/2010/main" val="3006150531"/>
              </p:ext>
            </p:extLst>
          </p:nvPr>
        </p:nvGraphicFramePr>
        <p:xfrm>
          <a:off x="1249207" y="1491969"/>
          <a:ext cx="6646388" cy="2996076"/>
        </p:xfrm>
        <a:graphic>
          <a:graphicData uri="http://schemas.openxmlformats.org/drawingml/2006/table">
            <a:tbl>
              <a:tblPr firstRow="1" bandRow="1">
                <a:tableStyleId>{5C22544A-7EE6-4342-B048-85BDC9FD1C3A}</a:tableStyleId>
              </a:tblPr>
              <a:tblGrid>
                <a:gridCol w="3323194">
                  <a:extLst>
                    <a:ext uri="{9D8B030D-6E8A-4147-A177-3AD203B41FA5}">
                      <a16:colId xmlns:a16="http://schemas.microsoft.com/office/drawing/2014/main" val="332827327"/>
                    </a:ext>
                  </a:extLst>
                </a:gridCol>
                <a:gridCol w="3323194">
                  <a:extLst>
                    <a:ext uri="{9D8B030D-6E8A-4147-A177-3AD203B41FA5}">
                      <a16:colId xmlns:a16="http://schemas.microsoft.com/office/drawing/2014/main" val="688493981"/>
                    </a:ext>
                  </a:extLst>
                </a:gridCol>
              </a:tblGrid>
              <a:tr h="346946">
                <a:tc>
                  <a:txBody>
                    <a:bodyPr/>
                    <a:lstStyle/>
                    <a:p>
                      <a:pPr algn="l" rtl="0" fontAlgn="base"/>
                      <a:r>
                        <a:rPr lang="en-US" sz="1200">
                          <a:effectLst/>
                        </a:rPr>
                        <a:t>Task ​</a:t>
                      </a:r>
                      <a:endParaRPr lang="en-US" sz="1200" b="1" i="0">
                        <a:solidFill>
                          <a:srgbClr val="FFFFFF"/>
                        </a:solidFill>
                        <a:effectLst/>
                      </a:endParaRPr>
                    </a:p>
                  </a:txBody>
                  <a:tcPr/>
                </a:tc>
                <a:tc>
                  <a:txBody>
                    <a:bodyPr/>
                    <a:lstStyle/>
                    <a:p>
                      <a:pPr algn="l" rtl="0" fontAlgn="base"/>
                      <a:r>
                        <a:rPr lang="en-US" sz="1200">
                          <a:effectLst/>
                        </a:rPr>
                        <a:t>Progress​</a:t>
                      </a:r>
                      <a:endParaRPr lang="en-US" sz="1200" b="1" i="0">
                        <a:solidFill>
                          <a:srgbClr val="FFFFFF"/>
                        </a:solidFill>
                        <a:effectLst/>
                      </a:endParaRPr>
                    </a:p>
                  </a:txBody>
                  <a:tcPr/>
                </a:tc>
                <a:extLst>
                  <a:ext uri="{0D108BD9-81ED-4DB2-BD59-A6C34878D82A}">
                    <a16:rowId xmlns:a16="http://schemas.microsoft.com/office/drawing/2014/main" val="631003650"/>
                  </a:ext>
                </a:extLst>
              </a:tr>
              <a:tr h="346946">
                <a:tc>
                  <a:txBody>
                    <a:bodyPr/>
                    <a:lstStyle/>
                    <a:p>
                      <a:pPr algn="l" rtl="0" fontAlgn="base"/>
                      <a:r>
                        <a:rPr lang="en-US" sz="1200">
                          <a:effectLst/>
                        </a:rPr>
                        <a:t>Research references​</a:t>
                      </a:r>
                      <a:endParaRPr lang="en-US" sz="1200" b="0" i="0">
                        <a:solidFill>
                          <a:srgbClr val="000000"/>
                        </a:solidFill>
                        <a:effectLst/>
                      </a:endParaRPr>
                    </a:p>
                  </a:txBody>
                  <a:tcPr/>
                </a:tc>
                <a:tc>
                  <a:txBody>
                    <a:bodyPr/>
                    <a:lstStyle/>
                    <a:p>
                      <a:pPr algn="l" rtl="0" fontAlgn="base"/>
                      <a:r>
                        <a:rPr lang="en-US" sz="1200">
                          <a:effectLst/>
                        </a:rPr>
                        <a:t>100%​</a:t>
                      </a:r>
                      <a:endParaRPr lang="en-US" sz="1200" b="0" i="0">
                        <a:solidFill>
                          <a:srgbClr val="000000"/>
                        </a:solidFill>
                        <a:effectLst/>
                      </a:endParaRPr>
                    </a:p>
                  </a:txBody>
                  <a:tcPr/>
                </a:tc>
                <a:extLst>
                  <a:ext uri="{0D108BD9-81ED-4DB2-BD59-A6C34878D82A}">
                    <a16:rowId xmlns:a16="http://schemas.microsoft.com/office/drawing/2014/main" val="140215653"/>
                  </a:ext>
                </a:extLst>
              </a:tr>
              <a:tr h="346946">
                <a:tc>
                  <a:txBody>
                    <a:bodyPr/>
                    <a:lstStyle/>
                    <a:p>
                      <a:pPr algn="l" rtl="0" fontAlgn="base"/>
                      <a:r>
                        <a:rPr lang="en-US" sz="1200">
                          <a:effectLst/>
                        </a:rPr>
                        <a:t>Lo-fi Wireframe​</a:t>
                      </a:r>
                      <a:endParaRPr lang="en-US" sz="1200" b="0" i="0">
                        <a:solidFill>
                          <a:srgbClr val="000000"/>
                        </a:solidFill>
                        <a:effectLst/>
                      </a:endParaRPr>
                    </a:p>
                  </a:txBody>
                  <a:tcPr/>
                </a:tc>
                <a:tc>
                  <a:txBody>
                    <a:bodyPr/>
                    <a:lstStyle/>
                    <a:p>
                      <a:pPr algn="l" rtl="0" fontAlgn="base"/>
                      <a:r>
                        <a:rPr lang="en-US" sz="1200">
                          <a:effectLst/>
                        </a:rPr>
                        <a:t>100%​</a:t>
                      </a:r>
                      <a:endParaRPr lang="en-US" sz="1200" b="0" i="0">
                        <a:solidFill>
                          <a:srgbClr val="000000"/>
                        </a:solidFill>
                        <a:effectLst/>
                      </a:endParaRPr>
                    </a:p>
                  </a:txBody>
                  <a:tcPr/>
                </a:tc>
                <a:extLst>
                  <a:ext uri="{0D108BD9-81ED-4DB2-BD59-A6C34878D82A}">
                    <a16:rowId xmlns:a16="http://schemas.microsoft.com/office/drawing/2014/main" val="4175169385"/>
                  </a:ext>
                </a:extLst>
              </a:tr>
              <a:tr h="455986">
                <a:tc>
                  <a:txBody>
                    <a:bodyPr/>
                    <a:lstStyle/>
                    <a:p>
                      <a:pPr lvl="0" algn="l">
                        <a:buNone/>
                      </a:pPr>
                      <a:r>
                        <a:rPr lang="en-US" sz="1200" b="0" i="0" u="none" strike="noStrike" noProof="0">
                          <a:solidFill>
                            <a:srgbClr val="000000"/>
                          </a:solidFill>
                          <a:effectLst/>
                          <a:latin typeface="Arial"/>
                        </a:rPr>
                        <a:t>Make prototype for the website using </a:t>
                      </a:r>
                      <a:r>
                        <a:rPr lang="en-US" sz="1200" b="0" i="0" u="none" strike="noStrike" noProof="0" err="1">
                          <a:solidFill>
                            <a:srgbClr val="000000"/>
                          </a:solidFill>
                          <a:effectLst/>
                          <a:latin typeface="Arial"/>
                        </a:rPr>
                        <a:t>Php</a:t>
                      </a:r>
                      <a:r>
                        <a:rPr lang="en-US" sz="1200" b="0" i="0" u="none" strike="noStrike" noProof="0">
                          <a:solidFill>
                            <a:srgbClr val="000000"/>
                          </a:solidFill>
                          <a:effectLst/>
                          <a:latin typeface="Arial"/>
                        </a:rPr>
                        <a:t>, VS code with backend database</a:t>
                      </a:r>
                      <a:endParaRPr lang="en-US"/>
                    </a:p>
                  </a:txBody>
                  <a:tcPr/>
                </a:tc>
                <a:tc>
                  <a:txBody>
                    <a:bodyPr/>
                    <a:lstStyle/>
                    <a:p>
                      <a:pPr algn="l" rtl="0" fontAlgn="base"/>
                      <a:r>
                        <a:rPr lang="en-US" sz="1200">
                          <a:effectLst/>
                        </a:rPr>
                        <a:t>100%​</a:t>
                      </a:r>
                      <a:endParaRPr lang="en-US" sz="1200" b="0" i="0">
                        <a:solidFill>
                          <a:srgbClr val="000000"/>
                        </a:solidFill>
                        <a:effectLst/>
                      </a:endParaRPr>
                    </a:p>
                  </a:txBody>
                  <a:tcPr/>
                </a:tc>
                <a:extLst>
                  <a:ext uri="{0D108BD9-81ED-4DB2-BD59-A6C34878D82A}">
                    <a16:rowId xmlns:a16="http://schemas.microsoft.com/office/drawing/2014/main" val="1025483630"/>
                  </a:ext>
                </a:extLst>
              </a:tr>
              <a:tr h="346946">
                <a:tc>
                  <a:txBody>
                    <a:bodyPr/>
                    <a:lstStyle/>
                    <a:p>
                      <a:pPr algn="l" rtl="0" fontAlgn="base"/>
                      <a:r>
                        <a:rPr lang="en-US" sz="1200">
                          <a:effectLst/>
                        </a:rPr>
                        <a:t>Selenium testing</a:t>
                      </a:r>
                    </a:p>
                  </a:txBody>
                  <a:tcPr/>
                </a:tc>
                <a:tc>
                  <a:txBody>
                    <a:bodyPr/>
                    <a:lstStyle/>
                    <a:p>
                      <a:pPr algn="l" rtl="0" fontAlgn="base"/>
                      <a:r>
                        <a:rPr lang="en-US" sz="1200">
                          <a:effectLst/>
                        </a:rPr>
                        <a:t>100%​</a:t>
                      </a:r>
                      <a:endParaRPr lang="en-US" sz="1200" b="0" i="0">
                        <a:solidFill>
                          <a:srgbClr val="000000"/>
                        </a:solidFill>
                        <a:effectLst/>
                      </a:endParaRPr>
                    </a:p>
                  </a:txBody>
                  <a:tcPr/>
                </a:tc>
                <a:extLst>
                  <a:ext uri="{0D108BD9-81ED-4DB2-BD59-A6C34878D82A}">
                    <a16:rowId xmlns:a16="http://schemas.microsoft.com/office/drawing/2014/main" val="2124523967"/>
                  </a:ext>
                </a:extLst>
              </a:tr>
              <a:tr h="455986">
                <a:tc>
                  <a:txBody>
                    <a:bodyPr/>
                    <a:lstStyle/>
                    <a:p>
                      <a:pPr lvl="0" algn="l">
                        <a:lnSpc>
                          <a:spcPct val="100000"/>
                        </a:lnSpc>
                        <a:spcBef>
                          <a:spcPts val="0"/>
                        </a:spcBef>
                        <a:spcAft>
                          <a:spcPts val="0"/>
                        </a:spcAft>
                        <a:buNone/>
                      </a:pPr>
                      <a:r>
                        <a:rPr lang="en-US" sz="1200" b="0" i="0" u="none" strike="noStrike" noProof="0">
                          <a:solidFill>
                            <a:srgbClr val="000000"/>
                          </a:solidFill>
                          <a:effectLst/>
                          <a:latin typeface="Arial"/>
                        </a:rPr>
                        <a:t>Debug errors for Front-end web development (VS)</a:t>
                      </a:r>
                    </a:p>
                  </a:txBody>
                  <a:tcPr/>
                </a:tc>
                <a:tc>
                  <a:txBody>
                    <a:bodyPr/>
                    <a:lstStyle/>
                    <a:p>
                      <a:pPr algn="l" rtl="0" fontAlgn="auto"/>
                      <a:r>
                        <a:rPr lang="en-US" sz="1200">
                          <a:effectLst/>
                        </a:rPr>
                        <a:t>​100%</a:t>
                      </a:r>
                      <a:endParaRPr lang="en-US" sz="1200" b="0" i="0">
                        <a:solidFill>
                          <a:srgbClr val="000000"/>
                        </a:solidFill>
                        <a:effectLst/>
                        <a:latin typeface="Calibri"/>
                      </a:endParaRPr>
                    </a:p>
                  </a:txBody>
                  <a:tcPr/>
                </a:tc>
                <a:extLst>
                  <a:ext uri="{0D108BD9-81ED-4DB2-BD59-A6C34878D82A}">
                    <a16:rowId xmlns:a16="http://schemas.microsoft.com/office/drawing/2014/main" val="2600235166"/>
                  </a:ext>
                </a:extLst>
              </a:tr>
              <a:tr h="346946">
                <a:tc>
                  <a:txBody>
                    <a:bodyPr/>
                    <a:lstStyle/>
                    <a:p>
                      <a:pPr algn="l" rtl="0" fontAlgn="auto"/>
                      <a:r>
                        <a:rPr lang="en-US" sz="1200">
                          <a:effectLst/>
                        </a:rPr>
                        <a:t>​</a:t>
                      </a:r>
                      <a:r>
                        <a:rPr lang="en-US" sz="1200" b="0" i="0" u="none" strike="noStrike" noProof="0">
                          <a:solidFill>
                            <a:srgbClr val="000000"/>
                          </a:solidFill>
                          <a:effectLst/>
                          <a:latin typeface="Arial"/>
                        </a:rPr>
                        <a:t>Debug errors for Prototype database</a:t>
                      </a:r>
                    </a:p>
                  </a:txBody>
                  <a:tcPr/>
                </a:tc>
                <a:tc>
                  <a:txBody>
                    <a:bodyPr/>
                    <a:lstStyle/>
                    <a:p>
                      <a:pPr algn="l" rtl="0" fontAlgn="auto"/>
                      <a:r>
                        <a:rPr lang="en-US" sz="1200">
                          <a:effectLst/>
                        </a:rPr>
                        <a:t>​100%</a:t>
                      </a:r>
                      <a:endParaRPr lang="en-US" sz="1200" b="0" i="0">
                        <a:solidFill>
                          <a:srgbClr val="000000"/>
                        </a:solidFill>
                        <a:effectLst/>
                        <a:latin typeface="Calibri"/>
                      </a:endParaRPr>
                    </a:p>
                  </a:txBody>
                  <a:tcPr/>
                </a:tc>
                <a:extLst>
                  <a:ext uri="{0D108BD9-81ED-4DB2-BD59-A6C34878D82A}">
                    <a16:rowId xmlns:a16="http://schemas.microsoft.com/office/drawing/2014/main" val="3951226599"/>
                  </a:ext>
                </a:extLst>
              </a:tr>
              <a:tr h="346946">
                <a:tc>
                  <a:txBody>
                    <a:bodyPr/>
                    <a:lstStyle/>
                    <a:p>
                      <a:pPr algn="l" rtl="0" fontAlgn="auto"/>
                      <a:r>
                        <a:rPr lang="en-US" sz="1200">
                          <a:effectLst/>
                        </a:rPr>
                        <a:t>​</a:t>
                      </a:r>
                      <a:r>
                        <a:rPr lang="en-US" sz="1200" b="0" i="0" u="none" strike="noStrike" noProof="0">
                          <a:solidFill>
                            <a:srgbClr val="000000"/>
                          </a:solidFill>
                          <a:effectLst/>
                          <a:latin typeface="Arial"/>
                        </a:rPr>
                        <a:t>Report and Poster</a:t>
                      </a:r>
                      <a:endParaRPr lang="en-US" sz="1200" b="0" i="0">
                        <a:solidFill>
                          <a:srgbClr val="000000"/>
                        </a:solidFill>
                        <a:effectLst/>
                        <a:latin typeface="Calibri"/>
                      </a:endParaRPr>
                    </a:p>
                  </a:txBody>
                  <a:tcPr/>
                </a:tc>
                <a:tc>
                  <a:txBody>
                    <a:bodyPr/>
                    <a:lstStyle/>
                    <a:p>
                      <a:pPr algn="l" fontAlgn="t"/>
                      <a:r>
                        <a:rPr lang="en-US" sz="1200" b="0" i="0">
                          <a:solidFill>
                            <a:srgbClr val="000000"/>
                          </a:solidFill>
                          <a:effectLst/>
                          <a:latin typeface="Segoe UI"/>
                        </a:rPr>
                        <a:t>100%</a:t>
                      </a:r>
                    </a:p>
                  </a:txBody>
                  <a:tcPr/>
                </a:tc>
                <a:extLst>
                  <a:ext uri="{0D108BD9-81ED-4DB2-BD59-A6C34878D82A}">
                    <a16:rowId xmlns:a16="http://schemas.microsoft.com/office/drawing/2014/main" val="3259697474"/>
                  </a:ext>
                </a:extLst>
              </a:tr>
            </a:tbl>
          </a:graphicData>
        </a:graphic>
      </p:graphicFrame>
    </p:spTree>
    <p:extLst>
      <p:ext uri="{BB962C8B-B14F-4D97-AF65-F5344CB8AC3E}">
        <p14:creationId xmlns:p14="http://schemas.microsoft.com/office/powerpoint/2010/main" val="1997600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820"/>
        <p:cNvGrpSpPr/>
        <p:nvPr/>
      </p:nvGrpSpPr>
      <p:grpSpPr>
        <a:xfrm>
          <a:off x="0" y="0"/>
          <a:ext cx="0" cy="0"/>
          <a:chOff x="0" y="0"/>
          <a:chExt cx="0" cy="0"/>
        </a:xfrm>
      </p:grpSpPr>
      <p:sp>
        <p:nvSpPr>
          <p:cNvPr id="13821" name="Google Shape;13821;p36"/>
          <p:cNvSpPr txBox="1">
            <a:spLocks noGrp="1"/>
          </p:cNvSpPr>
          <p:nvPr>
            <p:ph type="title"/>
          </p:nvPr>
        </p:nvSpPr>
        <p:spPr>
          <a:xfrm>
            <a:off x="446148" y="384950"/>
            <a:ext cx="5038200" cy="10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pic>
        <p:nvPicPr>
          <p:cNvPr id="13822" name="Google Shape;13822;p36"/>
          <p:cNvPicPr preferRelativeResize="0"/>
          <p:nvPr/>
        </p:nvPicPr>
        <p:blipFill>
          <a:blip r:embed="rId3">
            <a:alphaModFix/>
          </a:blip>
          <a:stretch>
            <a:fillRect/>
          </a:stretch>
        </p:blipFill>
        <p:spPr>
          <a:xfrm>
            <a:off x="327225" y="1199951"/>
            <a:ext cx="2087060" cy="1819376"/>
          </a:xfrm>
          <a:prstGeom prst="rect">
            <a:avLst/>
          </a:prstGeom>
          <a:noFill/>
          <a:ln>
            <a:noFill/>
          </a:ln>
        </p:spPr>
      </p:pic>
      <p:pic>
        <p:nvPicPr>
          <p:cNvPr id="13823" name="Google Shape;13823;p36"/>
          <p:cNvPicPr preferRelativeResize="0"/>
          <p:nvPr/>
        </p:nvPicPr>
        <p:blipFill>
          <a:blip r:embed="rId4">
            <a:alphaModFix/>
          </a:blip>
          <a:stretch>
            <a:fillRect/>
          </a:stretch>
        </p:blipFill>
        <p:spPr>
          <a:xfrm>
            <a:off x="6191000" y="1199950"/>
            <a:ext cx="2829250" cy="1351869"/>
          </a:xfrm>
          <a:prstGeom prst="rect">
            <a:avLst/>
          </a:prstGeom>
          <a:noFill/>
          <a:ln>
            <a:noFill/>
          </a:ln>
        </p:spPr>
      </p:pic>
      <p:pic>
        <p:nvPicPr>
          <p:cNvPr id="13824" name="Google Shape;13824;p36"/>
          <p:cNvPicPr preferRelativeResize="0"/>
          <p:nvPr/>
        </p:nvPicPr>
        <p:blipFill>
          <a:blip r:embed="rId5">
            <a:alphaModFix/>
          </a:blip>
          <a:stretch>
            <a:fillRect/>
          </a:stretch>
        </p:blipFill>
        <p:spPr>
          <a:xfrm>
            <a:off x="4953275" y="3158251"/>
            <a:ext cx="3783385" cy="1819374"/>
          </a:xfrm>
          <a:prstGeom prst="rect">
            <a:avLst/>
          </a:prstGeom>
          <a:noFill/>
          <a:ln>
            <a:noFill/>
          </a:ln>
        </p:spPr>
      </p:pic>
      <p:pic>
        <p:nvPicPr>
          <p:cNvPr id="13825" name="Google Shape;13825;p36"/>
          <p:cNvPicPr preferRelativeResize="0"/>
          <p:nvPr/>
        </p:nvPicPr>
        <p:blipFill>
          <a:blip r:embed="rId6">
            <a:alphaModFix/>
          </a:blip>
          <a:stretch>
            <a:fillRect/>
          </a:stretch>
        </p:blipFill>
        <p:spPr>
          <a:xfrm>
            <a:off x="327225" y="3273700"/>
            <a:ext cx="4207769" cy="1588475"/>
          </a:xfrm>
          <a:prstGeom prst="rect">
            <a:avLst/>
          </a:prstGeom>
          <a:noFill/>
          <a:ln>
            <a:noFill/>
          </a:ln>
        </p:spPr>
      </p:pic>
      <p:pic>
        <p:nvPicPr>
          <p:cNvPr id="13826" name="Google Shape;13826;p36"/>
          <p:cNvPicPr preferRelativeResize="0"/>
          <p:nvPr/>
        </p:nvPicPr>
        <p:blipFill>
          <a:blip r:embed="rId7">
            <a:alphaModFix/>
          </a:blip>
          <a:stretch>
            <a:fillRect/>
          </a:stretch>
        </p:blipFill>
        <p:spPr>
          <a:xfrm>
            <a:off x="2548687" y="1147925"/>
            <a:ext cx="3642303" cy="17907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820"/>
        <p:cNvGrpSpPr/>
        <p:nvPr/>
      </p:nvGrpSpPr>
      <p:grpSpPr>
        <a:xfrm>
          <a:off x="0" y="0"/>
          <a:ext cx="0" cy="0"/>
          <a:chOff x="0" y="0"/>
          <a:chExt cx="0" cy="0"/>
        </a:xfrm>
      </p:grpSpPr>
      <p:sp>
        <p:nvSpPr>
          <p:cNvPr id="13821" name="Google Shape;13821;p36"/>
          <p:cNvSpPr txBox="1">
            <a:spLocks noGrp="1"/>
          </p:cNvSpPr>
          <p:nvPr>
            <p:ph type="title"/>
          </p:nvPr>
        </p:nvSpPr>
        <p:spPr>
          <a:xfrm>
            <a:off x="446148" y="384950"/>
            <a:ext cx="5038200" cy="10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pic>
        <p:nvPicPr>
          <p:cNvPr id="2" name="Picture 2" descr="A picture containing text, yellow, orange&#10;&#10;Description automatically generated">
            <a:extLst>
              <a:ext uri="{FF2B5EF4-FFF2-40B4-BE49-F238E27FC236}">
                <a16:creationId xmlns:a16="http://schemas.microsoft.com/office/drawing/2014/main" id="{F87225A9-5044-2D9B-BD8A-2CB927253EE3}"/>
              </a:ext>
            </a:extLst>
          </p:cNvPr>
          <p:cNvPicPr>
            <a:picLocks noChangeAspect="1"/>
          </p:cNvPicPr>
          <p:nvPr/>
        </p:nvPicPr>
        <p:blipFill>
          <a:blip r:embed="rId3"/>
          <a:stretch>
            <a:fillRect/>
          </a:stretch>
        </p:blipFill>
        <p:spPr>
          <a:xfrm>
            <a:off x="491066" y="1283457"/>
            <a:ext cx="2743200" cy="2139142"/>
          </a:xfrm>
          <a:prstGeom prst="rect">
            <a:avLst/>
          </a:prstGeom>
        </p:spPr>
      </p:pic>
      <p:pic>
        <p:nvPicPr>
          <p:cNvPr id="3" name="Picture 3" descr="Graphical user interface, application&#10;&#10;Description automatically generated">
            <a:extLst>
              <a:ext uri="{FF2B5EF4-FFF2-40B4-BE49-F238E27FC236}">
                <a16:creationId xmlns:a16="http://schemas.microsoft.com/office/drawing/2014/main" id="{C024C9DF-7584-FE57-9C65-6930ABC73528}"/>
              </a:ext>
            </a:extLst>
          </p:cNvPr>
          <p:cNvPicPr>
            <a:picLocks noChangeAspect="1"/>
          </p:cNvPicPr>
          <p:nvPr/>
        </p:nvPicPr>
        <p:blipFill>
          <a:blip r:embed="rId4"/>
          <a:stretch>
            <a:fillRect/>
          </a:stretch>
        </p:blipFill>
        <p:spPr>
          <a:xfrm>
            <a:off x="4376644" y="584905"/>
            <a:ext cx="2154600" cy="4114800"/>
          </a:xfrm>
          <a:prstGeom prst="rect">
            <a:avLst/>
          </a:prstGeom>
        </p:spPr>
      </p:pic>
    </p:spTree>
    <p:extLst>
      <p:ext uri="{BB962C8B-B14F-4D97-AF65-F5344CB8AC3E}">
        <p14:creationId xmlns:p14="http://schemas.microsoft.com/office/powerpoint/2010/main" val="13134015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3830"/>
        <p:cNvGrpSpPr/>
        <p:nvPr/>
      </p:nvGrpSpPr>
      <p:grpSpPr>
        <a:xfrm>
          <a:off x="0" y="0"/>
          <a:ext cx="0" cy="0"/>
          <a:chOff x="0" y="0"/>
          <a:chExt cx="0" cy="0"/>
        </a:xfrm>
      </p:grpSpPr>
      <p:sp>
        <p:nvSpPr>
          <p:cNvPr id="13831" name="Google Shape;13831;p37"/>
          <p:cNvSpPr txBox="1">
            <a:spLocks noGrp="1"/>
          </p:cNvSpPr>
          <p:nvPr>
            <p:ph type="title"/>
          </p:nvPr>
        </p:nvSpPr>
        <p:spPr>
          <a:xfrm>
            <a:off x="713232" y="1472184"/>
            <a:ext cx="7717500" cy="158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p>
        </p:txBody>
      </p:sp>
      <p:sp>
        <p:nvSpPr>
          <p:cNvPr id="13832" name="Google Shape;13832;p37"/>
          <p:cNvSpPr txBox="1">
            <a:spLocks noGrp="1"/>
          </p:cNvSpPr>
          <p:nvPr>
            <p:ph type="subTitle" idx="1"/>
          </p:nvPr>
        </p:nvSpPr>
        <p:spPr>
          <a:xfrm>
            <a:off x="2478025" y="3465574"/>
            <a:ext cx="4197000" cy="74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Questions?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B11D9-DFF9-FA7A-0A15-FCAC749BDFA0}"/>
              </a:ext>
            </a:extLst>
          </p:cNvPr>
          <p:cNvSpPr>
            <a:spLocks noGrp="1"/>
          </p:cNvSpPr>
          <p:nvPr>
            <p:ph type="title"/>
          </p:nvPr>
        </p:nvSpPr>
        <p:spPr/>
        <p:txBody>
          <a:bodyPr/>
          <a:lstStyle/>
          <a:p>
            <a:r>
              <a:rPr lang="en-US"/>
              <a:t>Project Specification </a:t>
            </a:r>
          </a:p>
        </p:txBody>
      </p:sp>
      <p:sp>
        <p:nvSpPr>
          <p:cNvPr id="3" name="TextBox 2">
            <a:extLst>
              <a:ext uri="{FF2B5EF4-FFF2-40B4-BE49-F238E27FC236}">
                <a16:creationId xmlns:a16="http://schemas.microsoft.com/office/drawing/2014/main" id="{D3BC1EE6-0F19-0DE5-C196-9C454C9C5309}"/>
              </a:ext>
            </a:extLst>
          </p:cNvPr>
          <p:cNvSpPr txBox="1"/>
          <p:nvPr/>
        </p:nvSpPr>
        <p:spPr>
          <a:xfrm>
            <a:off x="836313" y="1286494"/>
            <a:ext cx="7052091"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300"/>
          </a:p>
          <a:p>
            <a:r>
              <a:rPr lang="en-US" sz="1300">
                <a:latin typeface="Oxygen"/>
              </a:rPr>
              <a:t>Osmosis learn has </a:t>
            </a:r>
            <a:r>
              <a:rPr lang="en-US" sz="1300" err="1">
                <a:latin typeface="Oxygen"/>
              </a:rPr>
              <a:t>iframe</a:t>
            </a:r>
            <a:r>
              <a:rPr lang="en-US" sz="1300">
                <a:latin typeface="Oxygen"/>
              </a:rPr>
              <a:t> traffic issues.</a:t>
            </a:r>
          </a:p>
          <a:p>
            <a:r>
              <a:rPr lang="en-US" sz="1300">
                <a:latin typeface="Oxygen"/>
              </a:rPr>
              <a:t>Security issues in their website (Brings users to an external link).</a:t>
            </a:r>
          </a:p>
          <a:p>
            <a:pPr marL="285750" indent="-285750">
              <a:buChar char="•"/>
            </a:pPr>
            <a:endParaRPr lang="en-US" sz="1300">
              <a:latin typeface="Oxygen"/>
            </a:endParaRPr>
          </a:p>
          <a:p>
            <a:endParaRPr lang="en-US" sz="1300">
              <a:latin typeface="Oxygen"/>
            </a:endParaRPr>
          </a:p>
          <a:p>
            <a:r>
              <a:rPr lang="en-US" sz="1300">
                <a:latin typeface="Oxygen"/>
              </a:rPr>
              <a:t>Requirements of the project: </a:t>
            </a:r>
          </a:p>
          <a:p>
            <a:endParaRPr lang="en-US" sz="1300">
              <a:latin typeface="Oxygen"/>
            </a:endParaRPr>
          </a:p>
          <a:p>
            <a:pPr marL="285750" indent="-285750">
              <a:buChar char="•"/>
            </a:pPr>
            <a:r>
              <a:rPr lang="en-US" sz="1300">
                <a:latin typeface="Oxygen"/>
              </a:rPr>
              <a:t>What can </a:t>
            </a:r>
            <a:r>
              <a:rPr lang="en-US" sz="1300" err="1">
                <a:latin typeface="Oxygen"/>
              </a:rPr>
              <a:t>iframe</a:t>
            </a:r>
            <a:r>
              <a:rPr lang="en-US" sz="1300">
                <a:latin typeface="Oxygen"/>
              </a:rPr>
              <a:t> support? </a:t>
            </a:r>
          </a:p>
          <a:p>
            <a:pPr marL="285750" indent="-285750">
              <a:buChar char="•"/>
            </a:pPr>
            <a:r>
              <a:rPr lang="en-US" sz="1300">
                <a:latin typeface="Oxygen"/>
              </a:rPr>
              <a:t>Advantages and disadvantages of </a:t>
            </a:r>
            <a:r>
              <a:rPr lang="en-US" sz="1300" err="1">
                <a:latin typeface="Oxygen"/>
              </a:rPr>
              <a:t>iframe</a:t>
            </a:r>
            <a:r>
              <a:rPr lang="en-US" sz="1300">
                <a:latin typeface="Oxygen"/>
              </a:rPr>
              <a:t> </a:t>
            </a:r>
          </a:p>
          <a:p>
            <a:pPr marL="285750" indent="-285750">
              <a:buChar char="•"/>
            </a:pPr>
            <a:r>
              <a:rPr lang="en-US" sz="1300">
                <a:latin typeface="Oxygen"/>
              </a:rPr>
              <a:t>Research plugins for </a:t>
            </a:r>
            <a:r>
              <a:rPr lang="en-US" sz="1300" err="1">
                <a:latin typeface="Oxygen"/>
              </a:rPr>
              <a:t>iframe</a:t>
            </a:r>
            <a:r>
              <a:rPr lang="en-US" sz="1300">
                <a:latin typeface="Oxygen"/>
              </a:rPr>
              <a:t> and security features</a:t>
            </a:r>
          </a:p>
          <a:p>
            <a:pPr marL="285750" indent="-285750">
              <a:buChar char="•"/>
            </a:pPr>
            <a:r>
              <a:rPr lang="en-US" sz="1300">
                <a:latin typeface="Oxygen"/>
              </a:rPr>
              <a:t>Check if </a:t>
            </a:r>
            <a:r>
              <a:rPr lang="en-US" sz="1300" err="1">
                <a:latin typeface="Oxygen"/>
              </a:rPr>
              <a:t>iframe</a:t>
            </a:r>
            <a:r>
              <a:rPr lang="en-US" sz="1300">
                <a:latin typeface="Oxygen"/>
              </a:rPr>
              <a:t> can supports documents such as 100 pages of pdf </a:t>
            </a:r>
          </a:p>
          <a:p>
            <a:pPr marL="285750" indent="-285750">
              <a:buChar char="•"/>
            </a:pPr>
            <a:r>
              <a:rPr lang="en-US" sz="1300">
                <a:latin typeface="Oxygen"/>
              </a:rPr>
              <a:t>Check if video can withstand at least 1 hour </a:t>
            </a:r>
          </a:p>
          <a:p>
            <a:pPr marL="285750" indent="-285750">
              <a:buChar char="•"/>
            </a:pPr>
            <a:r>
              <a:rPr lang="en-US" sz="1300">
                <a:latin typeface="Oxygen"/>
              </a:rPr>
              <a:t>Check if frame can support mp3 audio</a:t>
            </a:r>
          </a:p>
          <a:p>
            <a:pPr marL="285750" indent="-285750">
              <a:buChar char="•"/>
            </a:pPr>
            <a:r>
              <a:rPr lang="en-US" sz="1300">
                <a:latin typeface="Oxygen"/>
              </a:rPr>
              <a:t>Loading time estimated about - 5 secs </a:t>
            </a:r>
          </a:p>
          <a:p>
            <a:endParaRPr lang="en-US" sz="1200">
              <a:latin typeface="Oxygen"/>
            </a:endParaRPr>
          </a:p>
          <a:p>
            <a:pPr marL="285750" indent="-285750">
              <a:buChar char="•"/>
            </a:pPr>
            <a:endParaRPr lang="en-US" sz="1200">
              <a:latin typeface="Oxygen"/>
            </a:endParaRPr>
          </a:p>
          <a:p>
            <a:pPr marL="285750" indent="-285750" algn="l">
              <a:buChar char="•"/>
            </a:pPr>
            <a:endParaRPr lang="en-US"/>
          </a:p>
          <a:p>
            <a:pPr marL="285750" indent="-285750">
              <a:buChar char="•"/>
            </a:pPr>
            <a:endParaRPr lang="en-US"/>
          </a:p>
        </p:txBody>
      </p:sp>
    </p:spTree>
    <p:extLst>
      <p:ext uri="{BB962C8B-B14F-4D97-AF65-F5344CB8AC3E}">
        <p14:creationId xmlns:p14="http://schemas.microsoft.com/office/powerpoint/2010/main" val="4012846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6C2E6-72DD-29AF-06CB-C743CC9649F9}"/>
              </a:ext>
            </a:extLst>
          </p:cNvPr>
          <p:cNvSpPr>
            <a:spLocks noGrp="1"/>
          </p:cNvSpPr>
          <p:nvPr>
            <p:ph type="title"/>
          </p:nvPr>
        </p:nvSpPr>
        <p:spPr/>
        <p:txBody>
          <a:bodyPr/>
          <a:lstStyle/>
          <a:p>
            <a:r>
              <a:rPr lang="en-US"/>
              <a:t>Prototype requirements</a:t>
            </a:r>
          </a:p>
        </p:txBody>
      </p:sp>
      <p:sp>
        <p:nvSpPr>
          <p:cNvPr id="3" name="Subtitle 2">
            <a:extLst>
              <a:ext uri="{FF2B5EF4-FFF2-40B4-BE49-F238E27FC236}">
                <a16:creationId xmlns:a16="http://schemas.microsoft.com/office/drawing/2014/main" id="{121FB9F4-C98A-8B66-CE1B-E10D9E3BF9A3}"/>
              </a:ext>
            </a:extLst>
          </p:cNvPr>
          <p:cNvSpPr>
            <a:spLocks noGrp="1"/>
          </p:cNvSpPr>
          <p:nvPr>
            <p:ph type="subTitle" idx="1"/>
          </p:nvPr>
        </p:nvSpPr>
        <p:spPr/>
        <p:txBody>
          <a:bodyPr/>
          <a:lstStyle/>
          <a:p>
            <a:pPr marL="139700" indent="0"/>
            <a:r>
              <a:rPr lang="en-US" sz="1300"/>
              <a:t>Research on the </a:t>
            </a:r>
            <a:r>
              <a:rPr lang="en-US" sz="1300" err="1"/>
              <a:t>iframe</a:t>
            </a:r>
            <a:r>
              <a:rPr lang="en-US" sz="1300"/>
              <a:t> options suitable for OL platform requirements </a:t>
            </a:r>
          </a:p>
          <a:p>
            <a:pPr marL="139700" indent="0"/>
            <a:endParaRPr lang="en-US" sz="1300"/>
          </a:p>
          <a:p>
            <a:pPr>
              <a:buFont typeface="Arial"/>
              <a:buChar char="•"/>
            </a:pPr>
            <a:endParaRPr lang="en-US" sz="1300"/>
          </a:p>
          <a:p>
            <a:pPr marL="139700" indent="0"/>
            <a:r>
              <a:rPr lang="en-US" sz="1300"/>
              <a:t>Requirements:</a:t>
            </a:r>
          </a:p>
          <a:p>
            <a:pPr marL="139700" indent="0"/>
            <a:endParaRPr lang="en-US" sz="1300"/>
          </a:p>
          <a:p>
            <a:pPr>
              <a:buFont typeface="Arial"/>
              <a:buChar char="•"/>
            </a:pPr>
            <a:r>
              <a:rPr lang="en-US" sz="1300"/>
              <a:t>Analyse the pros and cons </a:t>
            </a:r>
          </a:p>
          <a:p>
            <a:pPr>
              <a:buFont typeface="Arial"/>
              <a:buChar char="•"/>
            </a:pPr>
            <a:r>
              <a:rPr lang="en-US" sz="1300"/>
              <a:t>Consider the security risks and propose mitigation </a:t>
            </a:r>
          </a:p>
          <a:p>
            <a:pPr>
              <a:buFont typeface="Arial"/>
              <a:buChar char="•"/>
            </a:pPr>
            <a:r>
              <a:rPr lang="en-US" sz="1300"/>
              <a:t>Create prototype based on the selected </a:t>
            </a:r>
            <a:r>
              <a:rPr lang="en-US" sz="1300" err="1"/>
              <a:t>iframe</a:t>
            </a:r>
            <a:r>
              <a:rPr lang="en-US" sz="1300"/>
              <a:t> solution and address the concerns using mock up data</a:t>
            </a:r>
          </a:p>
        </p:txBody>
      </p:sp>
    </p:spTree>
    <p:extLst>
      <p:ext uri="{BB962C8B-B14F-4D97-AF65-F5344CB8AC3E}">
        <p14:creationId xmlns:p14="http://schemas.microsoft.com/office/powerpoint/2010/main" val="26583940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8CC80-7D7C-FF25-F7B6-F24856290F62}"/>
              </a:ext>
            </a:extLst>
          </p:cNvPr>
          <p:cNvSpPr>
            <a:spLocks noGrp="1"/>
          </p:cNvSpPr>
          <p:nvPr>
            <p:ph type="title"/>
          </p:nvPr>
        </p:nvSpPr>
        <p:spPr/>
        <p:txBody>
          <a:bodyPr/>
          <a:lstStyle/>
          <a:p>
            <a:r>
              <a:rPr lang="en-US"/>
              <a:t>Selenium Requirements</a:t>
            </a:r>
          </a:p>
        </p:txBody>
      </p:sp>
      <p:sp>
        <p:nvSpPr>
          <p:cNvPr id="3" name="Subtitle 2">
            <a:extLst>
              <a:ext uri="{FF2B5EF4-FFF2-40B4-BE49-F238E27FC236}">
                <a16:creationId xmlns:a16="http://schemas.microsoft.com/office/drawing/2014/main" id="{B1C2BE4B-42B3-A4F0-82CD-817EE3E8338E}"/>
              </a:ext>
            </a:extLst>
          </p:cNvPr>
          <p:cNvSpPr>
            <a:spLocks noGrp="1"/>
          </p:cNvSpPr>
          <p:nvPr>
            <p:ph type="subTitle" idx="1"/>
          </p:nvPr>
        </p:nvSpPr>
        <p:spPr>
          <a:xfrm>
            <a:off x="714236" y="1346450"/>
            <a:ext cx="7717500" cy="2868528"/>
          </a:xfrm>
        </p:spPr>
        <p:txBody>
          <a:bodyPr/>
          <a:lstStyle/>
          <a:p>
            <a:pPr marL="139700" indent="0"/>
            <a:r>
              <a:rPr lang="en-US" sz="1300"/>
              <a:t>Currently, Osmosis Learn does testing manually and would like to reduce the time for testing</a:t>
            </a:r>
          </a:p>
          <a:p>
            <a:pPr marL="139700" indent="0"/>
            <a:endParaRPr lang="en-US" sz="1300"/>
          </a:p>
          <a:p>
            <a:pPr marL="139700" indent="0"/>
            <a:endParaRPr lang="en-US" sz="1300"/>
          </a:p>
          <a:p>
            <a:pPr marL="139700" indent="0">
              <a:buFont typeface="Arial"/>
            </a:pPr>
            <a:r>
              <a:rPr lang="en-US" sz="1300"/>
              <a:t>Requirements:</a:t>
            </a:r>
          </a:p>
          <a:p>
            <a:pPr marL="139700" indent="0"/>
            <a:endParaRPr lang="en-US" sz="1300"/>
          </a:p>
          <a:p>
            <a:pPr>
              <a:buFont typeface="Arial"/>
              <a:buChar char="•"/>
            </a:pPr>
            <a:r>
              <a:rPr lang="en-US" sz="1300"/>
              <a:t>Examine the samples shared </a:t>
            </a:r>
          </a:p>
          <a:p>
            <a:pPr>
              <a:buFont typeface="Arial"/>
              <a:buChar char="•"/>
            </a:pPr>
            <a:r>
              <a:rPr lang="en-US" sz="1300"/>
              <a:t>Analyse the requirements and shortlist the items for user testing [admin testing not included] </a:t>
            </a:r>
          </a:p>
          <a:p>
            <a:pPr>
              <a:buFont typeface="Arial"/>
              <a:buChar char="•"/>
            </a:pPr>
            <a:r>
              <a:rPr lang="en-US" sz="1300"/>
              <a:t>Consider the security risks and propose mitigation </a:t>
            </a:r>
          </a:p>
          <a:p>
            <a:pPr>
              <a:buFont typeface="Arial"/>
              <a:buChar char="•"/>
            </a:pPr>
            <a:r>
              <a:rPr lang="en-US" sz="1300"/>
              <a:t>Propose the actions and timeline </a:t>
            </a:r>
          </a:p>
          <a:p>
            <a:pPr>
              <a:buFont typeface="Arial"/>
              <a:buChar char="•"/>
            </a:pPr>
            <a:r>
              <a:rPr lang="en-US" sz="1300"/>
              <a:t>Create the selenium automation for the testing </a:t>
            </a:r>
          </a:p>
          <a:p>
            <a:pPr>
              <a:buFont typeface="Arial"/>
              <a:buChar char="•"/>
            </a:pPr>
            <a:r>
              <a:rPr lang="en-US" sz="1300"/>
              <a:t>Working version for implementation</a:t>
            </a:r>
          </a:p>
        </p:txBody>
      </p:sp>
    </p:spTree>
    <p:extLst>
      <p:ext uri="{BB962C8B-B14F-4D97-AF65-F5344CB8AC3E}">
        <p14:creationId xmlns:p14="http://schemas.microsoft.com/office/powerpoint/2010/main" val="1104576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2206C-454B-1A9B-3949-C6CCA0C874B2}"/>
              </a:ext>
            </a:extLst>
          </p:cNvPr>
          <p:cNvSpPr>
            <a:spLocks noGrp="1"/>
          </p:cNvSpPr>
          <p:nvPr>
            <p:ph type="title"/>
          </p:nvPr>
        </p:nvSpPr>
        <p:spPr/>
        <p:txBody>
          <a:bodyPr/>
          <a:lstStyle/>
          <a:p>
            <a:r>
              <a:rPr lang="en-GB" err="1"/>
              <a:t>SiteMap</a:t>
            </a:r>
          </a:p>
        </p:txBody>
      </p:sp>
      <p:pic>
        <p:nvPicPr>
          <p:cNvPr id="4" name="Picture 4">
            <a:extLst>
              <a:ext uri="{FF2B5EF4-FFF2-40B4-BE49-F238E27FC236}">
                <a16:creationId xmlns:a16="http://schemas.microsoft.com/office/drawing/2014/main" id="{2BCA8A1E-1926-95AF-B695-6017C06D214C}"/>
              </a:ext>
            </a:extLst>
          </p:cNvPr>
          <p:cNvPicPr>
            <a:picLocks noChangeAspect="1"/>
          </p:cNvPicPr>
          <p:nvPr/>
        </p:nvPicPr>
        <p:blipFill>
          <a:blip r:embed="rId2"/>
          <a:stretch>
            <a:fillRect/>
          </a:stretch>
        </p:blipFill>
        <p:spPr>
          <a:xfrm>
            <a:off x="1748367" y="1352006"/>
            <a:ext cx="5638691" cy="3261515"/>
          </a:xfrm>
          <a:prstGeom prst="rect">
            <a:avLst/>
          </a:prstGeom>
        </p:spPr>
      </p:pic>
      <p:pic>
        <p:nvPicPr>
          <p:cNvPr id="3" name="Picture 4" descr="Diagram&#10;&#10;Description automatically generated">
            <a:extLst>
              <a:ext uri="{FF2B5EF4-FFF2-40B4-BE49-F238E27FC236}">
                <a16:creationId xmlns:a16="http://schemas.microsoft.com/office/drawing/2014/main" id="{5B92F94A-F351-56D6-0FCB-BEC15E5F22E1}"/>
              </a:ext>
            </a:extLst>
          </p:cNvPr>
          <p:cNvPicPr>
            <a:picLocks noChangeAspect="1"/>
          </p:cNvPicPr>
          <p:nvPr/>
        </p:nvPicPr>
        <p:blipFill>
          <a:blip r:embed="rId2"/>
          <a:stretch>
            <a:fillRect/>
          </a:stretch>
        </p:blipFill>
        <p:spPr>
          <a:xfrm>
            <a:off x="1895103" y="1498742"/>
            <a:ext cx="5638691" cy="3261515"/>
          </a:xfrm>
          <a:prstGeom prst="rect">
            <a:avLst/>
          </a:prstGeom>
        </p:spPr>
      </p:pic>
    </p:spTree>
    <p:extLst>
      <p:ext uri="{BB962C8B-B14F-4D97-AF65-F5344CB8AC3E}">
        <p14:creationId xmlns:p14="http://schemas.microsoft.com/office/powerpoint/2010/main" val="671811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94"/>
        <p:cNvGrpSpPr/>
        <p:nvPr/>
      </p:nvGrpSpPr>
      <p:grpSpPr>
        <a:xfrm>
          <a:off x="0" y="0"/>
          <a:ext cx="0" cy="0"/>
          <a:chOff x="0" y="0"/>
          <a:chExt cx="0" cy="0"/>
        </a:xfrm>
      </p:grpSpPr>
      <p:sp>
        <p:nvSpPr>
          <p:cNvPr id="13795" name="Google Shape;13795;p33"/>
          <p:cNvSpPr txBox="1">
            <a:spLocks noGrp="1"/>
          </p:cNvSpPr>
          <p:nvPr>
            <p:ph type="title"/>
          </p:nvPr>
        </p:nvSpPr>
        <p:spPr>
          <a:xfrm>
            <a:off x="713250" y="46110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Proposal Solutions</a:t>
            </a:r>
            <a:endParaRPr/>
          </a:p>
        </p:txBody>
      </p:sp>
      <p:sp>
        <p:nvSpPr>
          <p:cNvPr id="13796" name="Google Shape;13796;p33"/>
          <p:cNvSpPr txBox="1">
            <a:spLocks noGrp="1"/>
          </p:cNvSpPr>
          <p:nvPr>
            <p:ph type="subTitle" idx="1"/>
          </p:nvPr>
        </p:nvSpPr>
        <p:spPr>
          <a:xfrm>
            <a:off x="393650" y="1212650"/>
            <a:ext cx="4120500" cy="37261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b="1" u="sng"/>
              <a:t>Navigation​</a:t>
            </a:r>
            <a:endParaRPr sz="1000" b="1" u="sng"/>
          </a:p>
          <a:p>
            <a:pPr indent="-292100">
              <a:spcBef>
                <a:spcPts val="1600"/>
              </a:spcBef>
              <a:buSzPts val="1000"/>
              <a:buChar char="●"/>
            </a:pPr>
            <a:r>
              <a:rPr lang="en" sz="1000"/>
              <a:t>Enable user to go back to the main page after clicking PODs​ </a:t>
            </a:r>
            <a:endParaRPr sz="1000"/>
          </a:p>
          <a:p>
            <a:pPr indent="-292100">
              <a:buSzPts val="1000"/>
              <a:buChar char="●"/>
            </a:pPr>
            <a:r>
              <a:rPr lang="en" sz="1000"/>
              <a:t>To be able to go back home page when logo is clicked​ ​ </a:t>
            </a:r>
            <a:endParaRPr sz="1000"/>
          </a:p>
          <a:p>
            <a:pPr marL="457200" lvl="0" indent="-292100" algn="l" rtl="0">
              <a:spcBef>
                <a:spcPts val="0"/>
              </a:spcBef>
              <a:spcAft>
                <a:spcPts val="0"/>
              </a:spcAft>
              <a:buSzPts val="1000"/>
              <a:buChar char="●"/>
            </a:pPr>
            <a:r>
              <a:rPr lang="en" sz="1000"/>
              <a:t>To have breadcrumbs for every webpage</a:t>
            </a:r>
            <a:endParaRPr sz="1000"/>
          </a:p>
          <a:p>
            <a:pPr marL="0" indent="0">
              <a:spcBef>
                <a:spcPts val="1600"/>
              </a:spcBef>
            </a:pPr>
            <a:r>
              <a:rPr lang="en" sz="1000" b="1" u="sng"/>
              <a:t>PODs page​ </a:t>
            </a:r>
            <a:endParaRPr sz="1000" b="1" u="sng"/>
          </a:p>
          <a:p>
            <a:pPr indent="-292100">
              <a:spcBef>
                <a:spcPts val="1600"/>
              </a:spcBef>
              <a:buSzPts val="1000"/>
              <a:buChar char="●"/>
            </a:pPr>
            <a:r>
              <a:rPr lang="en" sz="1000"/>
              <a:t>Make back image card more opaque​ </a:t>
            </a:r>
            <a:endParaRPr sz="1000"/>
          </a:p>
          <a:p>
            <a:pPr marL="457200" lvl="0" indent="-292100" algn="l" rtl="0">
              <a:spcBef>
                <a:spcPts val="0"/>
              </a:spcBef>
              <a:spcAft>
                <a:spcPts val="0"/>
              </a:spcAft>
              <a:buSzPts val="1000"/>
              <a:buChar char="●"/>
            </a:pPr>
            <a:r>
              <a:rPr lang="en" sz="1000"/>
              <a:t>Circle logo/icons for each POD (decoration)</a:t>
            </a:r>
            <a:endParaRPr sz="1000"/>
          </a:p>
          <a:p>
            <a:pPr marL="457200" lvl="0" indent="-292100" algn="l" rtl="0">
              <a:spcBef>
                <a:spcPts val="0"/>
              </a:spcBef>
              <a:spcAft>
                <a:spcPts val="0"/>
              </a:spcAft>
              <a:buSzPts val="1000"/>
              <a:buChar char="●"/>
            </a:pPr>
            <a:r>
              <a:rPr lang="en" sz="1000"/>
              <a:t>Animate hover ​for each POD (enlarge)</a:t>
            </a:r>
            <a:endParaRPr sz="1000"/>
          </a:p>
          <a:p>
            <a:pPr marL="0" indent="0">
              <a:spcBef>
                <a:spcPts val="1600"/>
              </a:spcBef>
            </a:pPr>
            <a:r>
              <a:rPr lang="en" sz="1000" b="1" u="sng"/>
              <a:t>Explore page​ </a:t>
            </a:r>
            <a:endParaRPr sz="1000" b="1" u="sng"/>
          </a:p>
          <a:p>
            <a:pPr indent="-292100">
              <a:spcBef>
                <a:spcPts val="1600"/>
              </a:spcBef>
              <a:buSzPts val="1000"/>
              <a:buChar char="●"/>
            </a:pPr>
            <a:r>
              <a:rPr lang="en" sz="1000"/>
              <a:t>Make the video play directly on the website​ </a:t>
            </a:r>
            <a:endParaRPr sz="1000"/>
          </a:p>
          <a:p>
            <a:pPr marL="457200" lvl="0" indent="-292100" algn="l" rtl="0">
              <a:spcBef>
                <a:spcPts val="0"/>
              </a:spcBef>
              <a:spcAft>
                <a:spcPts val="0"/>
              </a:spcAft>
              <a:buSzPts val="1000"/>
              <a:buChar char="●"/>
            </a:pPr>
            <a:r>
              <a:rPr lang="en" sz="1000"/>
              <a:t>Show the pdf directly on website</a:t>
            </a:r>
            <a:endParaRPr sz="1000"/>
          </a:p>
          <a:p>
            <a:pPr marL="457200" lvl="0" indent="-292100" algn="l" rtl="0">
              <a:spcBef>
                <a:spcPts val="0"/>
              </a:spcBef>
              <a:spcAft>
                <a:spcPts val="0"/>
              </a:spcAft>
              <a:buSzPts val="1000"/>
              <a:buChar char="●"/>
            </a:pPr>
            <a:r>
              <a:rPr lang="en" sz="1000"/>
              <a:t>Icon/ logo at thumbnail to show if that is an article, video or audio</a:t>
            </a:r>
            <a:endParaRPr sz="1000"/>
          </a:p>
          <a:p>
            <a:pPr marL="457200" lvl="0" indent="-292100" algn="l" rtl="0">
              <a:spcBef>
                <a:spcPts val="0"/>
              </a:spcBef>
              <a:spcAft>
                <a:spcPts val="0"/>
              </a:spcAft>
              <a:buSzPts val="1000"/>
              <a:buChar char="●"/>
            </a:pPr>
            <a:r>
              <a:rPr lang="en" sz="1000"/>
              <a:t>Misleading duration (delete)</a:t>
            </a:r>
            <a:endParaRPr sz="1000"/>
          </a:p>
          <a:p>
            <a:pPr indent="-292100">
              <a:buSzPts val="1000"/>
              <a:buChar char="●"/>
            </a:pPr>
            <a:r>
              <a:rPr lang="en" sz="1000"/>
              <a:t>Combine all the bottom icons into 3 dots expand/drop down</a:t>
            </a:r>
            <a:endParaRPr sz="1000"/>
          </a:p>
          <a:p>
            <a:pPr indent="-292100">
              <a:buSzPts val="1000"/>
              <a:buChar char="●"/>
            </a:pPr>
            <a:r>
              <a:rPr lang="en" sz="1000"/>
              <a:t>In the side main header box, add sub-headers</a:t>
            </a:r>
          </a:p>
          <a:p>
            <a:pPr indent="-292100">
              <a:buSzPts val="1000"/>
              <a:buChar char="●"/>
            </a:pPr>
            <a:r>
              <a:rPr lang="en-US" sz="1000"/>
              <a:t>See All button to allow users to view all under the title</a:t>
            </a:r>
            <a:endParaRPr sz="1000"/>
          </a:p>
          <a:p>
            <a:pPr marL="457200" lvl="0" indent="0" algn="l" rtl="0">
              <a:spcBef>
                <a:spcPts val="1600"/>
              </a:spcBef>
              <a:spcAft>
                <a:spcPts val="0"/>
              </a:spcAft>
              <a:buNone/>
            </a:pPr>
            <a:endParaRPr sz="1000"/>
          </a:p>
          <a:p>
            <a:pPr marL="457200" lvl="0" indent="0" algn="l" rtl="0">
              <a:spcBef>
                <a:spcPts val="1600"/>
              </a:spcBef>
              <a:spcAft>
                <a:spcPts val="0"/>
              </a:spcAft>
              <a:buNone/>
            </a:pPr>
            <a:endParaRPr sz="1000"/>
          </a:p>
          <a:p>
            <a:pPr marL="0" lvl="0" indent="0" algn="l" rtl="0">
              <a:spcBef>
                <a:spcPts val="1600"/>
              </a:spcBef>
              <a:spcAft>
                <a:spcPts val="0"/>
              </a:spcAft>
              <a:buNone/>
            </a:pPr>
            <a:endParaRPr sz="1100" u="sng"/>
          </a:p>
          <a:p>
            <a:pPr marL="0" lvl="0" indent="0" algn="l" rtl="0">
              <a:spcBef>
                <a:spcPts val="1600"/>
              </a:spcBef>
              <a:spcAft>
                <a:spcPts val="0"/>
              </a:spcAft>
              <a:buClr>
                <a:schemeClr val="dk1"/>
              </a:buClr>
              <a:buSzPts val="1100"/>
              <a:buFont typeface="Arial"/>
              <a:buNone/>
            </a:pPr>
            <a:endParaRPr/>
          </a:p>
        </p:txBody>
      </p:sp>
      <p:sp>
        <p:nvSpPr>
          <p:cNvPr id="13797" name="Google Shape;13797;p33"/>
          <p:cNvSpPr txBox="1">
            <a:spLocks noGrp="1"/>
          </p:cNvSpPr>
          <p:nvPr>
            <p:ph type="subTitle" idx="1"/>
          </p:nvPr>
        </p:nvSpPr>
        <p:spPr>
          <a:xfrm>
            <a:off x="4968586" y="1182919"/>
            <a:ext cx="4120500" cy="3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b="1" u="sng"/>
              <a:t>Navbar</a:t>
            </a:r>
            <a:endParaRPr sz="1000" b="1" u="sng"/>
          </a:p>
          <a:p>
            <a:pPr marL="457200" lvl="0" indent="-292100" algn="l" rtl="0">
              <a:spcBef>
                <a:spcPts val="1600"/>
              </a:spcBef>
              <a:spcAft>
                <a:spcPts val="0"/>
              </a:spcAft>
              <a:buSzPts val="1000"/>
              <a:buChar char="●"/>
            </a:pPr>
            <a:r>
              <a:rPr lang="en" sz="1000"/>
              <a:t>In filter , combine or remove HTML/ Link</a:t>
            </a:r>
            <a:endParaRPr sz="1000"/>
          </a:p>
          <a:p>
            <a:pPr marL="0" lvl="0" indent="0" algn="l" rtl="0">
              <a:spcBef>
                <a:spcPts val="1600"/>
              </a:spcBef>
              <a:spcAft>
                <a:spcPts val="0"/>
              </a:spcAft>
              <a:buNone/>
            </a:pPr>
            <a:r>
              <a:rPr lang="en" sz="1000" u="sng"/>
              <a:t>Optional</a:t>
            </a:r>
            <a:endParaRPr sz="1000" u="sng"/>
          </a:p>
          <a:p>
            <a:pPr indent="-292100">
              <a:spcBef>
                <a:spcPts val="1600"/>
              </a:spcBef>
              <a:buSzPts val="1000"/>
              <a:buChar char="●"/>
            </a:pPr>
            <a:r>
              <a:rPr lang="en" sz="1000"/>
              <a:t>Watch history and watched duration</a:t>
            </a:r>
          </a:p>
          <a:p>
            <a:pPr marL="457200" lvl="0" indent="-292100" algn="l">
              <a:spcBef>
                <a:spcPts val="1600"/>
              </a:spcBef>
              <a:spcAft>
                <a:spcPts val="0"/>
              </a:spcAft>
              <a:buSzPts val="1000"/>
              <a:buChar char="●"/>
            </a:pPr>
            <a:r>
              <a:rPr lang="en" sz="1000"/>
              <a:t>A bookmark/favorites button at the side of the 3 dots</a:t>
            </a:r>
            <a:endParaRPr lang="en"/>
          </a:p>
          <a:p>
            <a:pPr indent="-292100">
              <a:spcBef>
                <a:spcPts val="1600"/>
              </a:spcBef>
              <a:buSzPts val="1000"/>
              <a:buChar char="●"/>
            </a:pPr>
            <a:r>
              <a:rPr lang="en" sz="1000"/>
              <a:t>Create share button at the bottom of article</a:t>
            </a:r>
          </a:p>
          <a:p>
            <a:pPr indent="-292100">
              <a:spcBef>
                <a:spcPts val="1600"/>
              </a:spcBef>
              <a:buSzPts val="1000"/>
              <a:buChar char="●"/>
            </a:pPr>
            <a:r>
              <a:rPr lang="en" sz="1000"/>
              <a:t>Put download button for PDF</a:t>
            </a:r>
          </a:p>
          <a:p>
            <a:pPr indent="0">
              <a:spcBef>
                <a:spcPts val="1600"/>
              </a:spcBef>
            </a:pPr>
            <a:endParaRPr lang="en-GB" sz="1000"/>
          </a:p>
          <a:p>
            <a:pPr marL="0" indent="0">
              <a:spcBef>
                <a:spcPts val="1600"/>
              </a:spcBef>
            </a:pPr>
            <a:endParaRPr lang="en-GB" sz="1100" u="sng"/>
          </a:p>
          <a:p>
            <a:pPr marL="0" indent="0">
              <a:spcBef>
                <a:spcPts val="1600"/>
              </a:spcBef>
              <a:buSzPts val="1100"/>
            </a:pPr>
            <a:endParaRPr lang="en-GB"/>
          </a:p>
        </p:txBody>
      </p:sp>
    </p:spTree>
  </p:cSld>
  <p:clrMapOvr>
    <a:masterClrMapping/>
  </p:clrMapOvr>
</p:sld>
</file>

<file path=ppt/theme/theme1.xml><?xml version="1.0" encoding="utf-8"?>
<a:theme xmlns:a="http://schemas.openxmlformats.org/drawingml/2006/main" name="Calms Presentation by Slidesgo">
  <a:themeElements>
    <a:clrScheme name="Simple Light">
      <a:dk1>
        <a:srgbClr val="000000"/>
      </a:dk1>
      <a:lt1>
        <a:srgbClr val="FFFFFF"/>
      </a:lt1>
      <a:dk2>
        <a:srgbClr val="FFFFFF"/>
      </a:dk2>
      <a:lt2>
        <a:srgbClr val="FFFFFF"/>
      </a:lt2>
      <a:accent1>
        <a:srgbClr val="3D464E"/>
      </a:accent1>
      <a:accent2>
        <a:srgbClr val="C1D4D2"/>
      </a:accent2>
      <a:accent3>
        <a:srgbClr val="D7AF85"/>
      </a:accent3>
      <a:accent4>
        <a:srgbClr val="F1F1F1"/>
      </a:accent4>
      <a:accent5>
        <a:srgbClr val="A1ACB7"/>
      </a:accent5>
      <a:accent6>
        <a:srgbClr val="DFE7E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8600E3D522E0C4E8EA232CE4F89DFFF" ma:contentTypeVersion="4" ma:contentTypeDescription="Create a new document." ma:contentTypeScope="" ma:versionID="8ce30a0e3385f50b543e8412ae24431d">
  <xsd:schema xmlns:xsd="http://www.w3.org/2001/XMLSchema" xmlns:xs="http://www.w3.org/2001/XMLSchema" xmlns:p="http://schemas.microsoft.com/office/2006/metadata/properties" xmlns:ns2="d7e165b4-abd7-4662-8274-56295d26b42c" targetNamespace="http://schemas.microsoft.com/office/2006/metadata/properties" ma:root="true" ma:fieldsID="50d9c8f58f3971c039690869fc9a8d92" ns2:_="">
    <xsd:import namespace="d7e165b4-abd7-4662-8274-56295d26b42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e165b4-abd7-4662-8274-56295d26b4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B98F0CE-DA7C-4501-89B7-F7BCB2199907}">
  <ds:schemaRefs>
    <ds:schemaRef ds:uri="d7e165b4-abd7-4662-8274-56295d26b42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4E641E9E-5F4F-43C5-9CD9-7A41D66D11B9}">
  <ds:schemaRefs>
    <ds:schemaRef ds:uri="http://schemas.microsoft.com/sharepoint/v3/contenttype/forms"/>
  </ds:schemaRefs>
</ds:datastoreItem>
</file>

<file path=customXml/itemProps3.xml><?xml version="1.0" encoding="utf-8"?>
<ds:datastoreItem xmlns:ds="http://schemas.openxmlformats.org/officeDocument/2006/customXml" ds:itemID="{564F501D-C75D-40AE-8BF3-D4260837379A}">
  <ds:schemaRefs>
    <ds:schemaRef ds:uri="d7e165b4-abd7-4662-8274-56295d26b42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44</Slides>
  <Notes>6</Notes>
  <HiddenSlides>0</HiddenSlide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Calms Presentation by Slidesgo</vt:lpstr>
      <vt:lpstr>Proposal for Osmosis Learn</vt:lpstr>
      <vt:lpstr>PowerPoint Presentation</vt:lpstr>
      <vt:lpstr>Introduction to Osmosis Learn</vt:lpstr>
      <vt:lpstr>Problems</vt:lpstr>
      <vt:lpstr>Project Specification </vt:lpstr>
      <vt:lpstr>Prototype requirements</vt:lpstr>
      <vt:lpstr>Selenium Requirements</vt:lpstr>
      <vt:lpstr>SiteMap</vt:lpstr>
      <vt:lpstr>Proposal Solutions</vt:lpstr>
      <vt:lpstr>IFrame Plugin #1</vt:lpstr>
      <vt:lpstr>IFrame Plugin #2</vt:lpstr>
      <vt:lpstr>IFrame Plugin #3</vt:lpstr>
      <vt:lpstr>IFrame Plugin #4</vt:lpstr>
      <vt:lpstr>IFrame Plugin #5</vt:lpstr>
      <vt:lpstr>IFrame Plugin #6</vt:lpstr>
      <vt:lpstr>Is coding more secure than iFrame? </vt:lpstr>
      <vt:lpstr>What can iFrame support?</vt:lpstr>
      <vt:lpstr>Disadvantages of iFrame</vt:lpstr>
      <vt:lpstr>What security issues iFrame has on 3rd party sites</vt:lpstr>
      <vt:lpstr>Security issues for self-code iframe</vt:lpstr>
      <vt:lpstr>Testing for responsive iFrame</vt:lpstr>
      <vt:lpstr> Customisation (what's the control scope of iFrame), what can be customised &amp; the maintenance</vt:lpstr>
      <vt:lpstr>Loading time of iFrame</vt:lpstr>
      <vt:lpstr>Solving the loading time</vt:lpstr>
      <vt:lpstr>Maintenance of iFrame</vt:lpstr>
      <vt:lpstr>ZAP Scanner</vt:lpstr>
      <vt:lpstr>Solving the XSS of PDF</vt:lpstr>
      <vt:lpstr>Codes</vt:lpstr>
      <vt:lpstr>Codes for Front-end</vt:lpstr>
      <vt:lpstr>Codes for Front-end</vt:lpstr>
      <vt:lpstr>Testing</vt:lpstr>
      <vt:lpstr>Testing</vt:lpstr>
      <vt:lpstr>Selenium Testing on Osmosis Learn Website (Without Login)</vt:lpstr>
      <vt:lpstr>Selenium Testing on Osmosis Learn (With Login)</vt:lpstr>
      <vt:lpstr>Prototype</vt:lpstr>
      <vt:lpstr>Database</vt:lpstr>
      <vt:lpstr>Iframe Prototype demo</vt:lpstr>
      <vt:lpstr>Task Allocation: Chermin</vt:lpstr>
      <vt:lpstr>Task Allocation: Zi Qing</vt:lpstr>
      <vt:lpstr>Task Allocation: Mable</vt:lpstr>
      <vt:lpstr>Task Allocation: Celest </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Proposal for Osmosis Learn</dc:title>
  <dc:creator>Celest Chang</dc:creator>
  <cp:revision>1</cp:revision>
  <dcterms:modified xsi:type="dcterms:W3CDTF">2023-08-07T07:45:24Z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0x010100D8600E3D522E0C4E8EA232CE4F89DFFF</vt:lpwstr>
  </property>
</Properties>
</file>

<file path=docProps/thumbnail.jpeg>
</file>